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4" r:id="rId8"/>
    <p:sldId id="260" r:id="rId9"/>
    <p:sldId id="261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8.xml.rels><?xml version="1.0" encoding="UTF-8" standalone="yes"?>
<Relationships xmlns="http://schemas.openxmlformats.org/package/2006/relationships"><Relationship Id="rId1" Type="http://schemas.openxmlformats.org/officeDocument/2006/relationships/hyperlink" Target="http://www.bioplek.org/animaties/cel/plasmolyse1.html" TargetMode="External"/></Relationships>
</file>

<file path=ppt/diagrams/_rels/data19.xml.rels><?xml version="1.0" encoding="UTF-8" standalone="yes"?>
<Relationships xmlns="http://schemas.openxmlformats.org/package/2006/relationships"><Relationship Id="rId1" Type="http://schemas.openxmlformats.org/officeDocument/2006/relationships/hyperlink" Target="http://www.youtube.com/watch?v=x11mkGnOc8g&amp;feature=plcp" TargetMode="External"/></Relationships>
</file>

<file path=ppt/diagrams/_rels/data2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bioplek.org/animaties/cel/plasmolyse2.html" TargetMode="External"/></Relationships>
</file>

<file path=ppt/diagrams/_rels/drawing18.xml.rels><?xml version="1.0" encoding="UTF-8" standalone="yes"?>
<Relationships xmlns="http://schemas.openxmlformats.org/package/2006/relationships"><Relationship Id="rId1" Type="http://schemas.openxmlformats.org/officeDocument/2006/relationships/hyperlink" Target="http://www.bioplek.org/animaties/cel/plasmolyse1.html" TargetMode="External"/></Relationships>
</file>

<file path=ppt/diagrams/_rels/drawing19.xml.rels><?xml version="1.0" encoding="UTF-8" standalone="yes"?>
<Relationships xmlns="http://schemas.openxmlformats.org/package/2006/relationships"><Relationship Id="rId1" Type="http://schemas.openxmlformats.org/officeDocument/2006/relationships/hyperlink" Target="http://www.youtube.com/watch?v=x11mkGnOc8g&amp;feature=plcp" TargetMode="External"/></Relationships>
</file>

<file path=ppt/diagrams/_rels/drawing2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bioplek.org/animaties/cel/plasmolyse2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3BC99C-6397-44C1-97A6-64670CD158F9}" type="doc">
      <dgm:prSet loTypeId="urn:microsoft.com/office/officeart/2005/8/layout/vList2" loCatId="list" qsTypeId="urn:microsoft.com/office/officeart/2005/8/quickstyle/simple5" qsCatId="simple" csTypeId="urn:microsoft.com/office/officeart/2005/8/colors/accent3_4" csCatId="accent3" phldr="1"/>
      <dgm:spPr/>
      <dgm:t>
        <a:bodyPr/>
        <a:lstStyle/>
        <a:p>
          <a:endParaRPr lang="nl-NL"/>
        </a:p>
      </dgm:t>
    </dgm:pt>
    <dgm:pt modelId="{0C5524B7-AAD2-4272-A919-BF9D49AE6CCC}">
      <dgm:prSet/>
      <dgm:spPr/>
      <dgm:t>
        <a:bodyPr/>
        <a:lstStyle/>
        <a:p>
          <a:pPr algn="ctr" rtl="0"/>
          <a:r>
            <a:rPr lang="nl-NL" dirty="0" smtClean="0"/>
            <a:t>Osmose, </a:t>
          </a:r>
          <a:r>
            <a:rPr lang="nl-NL" dirty="0" err="1" smtClean="0"/>
            <a:t>turgor</a:t>
          </a:r>
          <a:r>
            <a:rPr lang="nl-NL" dirty="0" smtClean="0"/>
            <a:t> en plasmolyse bij planten</a:t>
          </a:r>
          <a:endParaRPr lang="nl-NL" dirty="0"/>
        </a:p>
      </dgm:t>
    </dgm:pt>
    <dgm:pt modelId="{49E4704A-0E2A-42B2-A64B-5556C3AB3344}" type="parTrans" cxnId="{8077120B-D9E9-4537-AA21-DAEDE8328096}">
      <dgm:prSet/>
      <dgm:spPr/>
      <dgm:t>
        <a:bodyPr/>
        <a:lstStyle/>
        <a:p>
          <a:pPr algn="ctr"/>
          <a:endParaRPr lang="nl-NL"/>
        </a:p>
      </dgm:t>
    </dgm:pt>
    <dgm:pt modelId="{0D9694F2-8D74-4618-8208-3ABD75E2BD20}" type="sibTrans" cxnId="{8077120B-D9E9-4537-AA21-DAEDE8328096}">
      <dgm:prSet/>
      <dgm:spPr/>
      <dgm:t>
        <a:bodyPr/>
        <a:lstStyle/>
        <a:p>
          <a:pPr algn="ctr"/>
          <a:endParaRPr lang="nl-NL"/>
        </a:p>
      </dgm:t>
    </dgm:pt>
    <dgm:pt modelId="{2136EEDE-09ED-459A-99AE-EEC377474382}" type="pres">
      <dgm:prSet presAssocID="{D53BC99C-6397-44C1-97A6-64670CD158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BFE977CD-9752-4066-90F0-AEE6342D3ADD}" type="pres">
      <dgm:prSet presAssocID="{0C5524B7-AAD2-4272-A919-BF9D49AE6CC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8077120B-D9E9-4537-AA21-DAEDE8328096}" srcId="{D53BC99C-6397-44C1-97A6-64670CD158F9}" destId="{0C5524B7-AAD2-4272-A919-BF9D49AE6CCC}" srcOrd="0" destOrd="0" parTransId="{49E4704A-0E2A-42B2-A64B-5556C3AB3344}" sibTransId="{0D9694F2-8D74-4618-8208-3ABD75E2BD20}"/>
    <dgm:cxn modelId="{74BB2DDD-D5DC-48AE-9BC7-F0CF5DDAD06C}" type="presOf" srcId="{0C5524B7-AAD2-4272-A919-BF9D49AE6CCC}" destId="{BFE977CD-9752-4066-90F0-AEE6342D3ADD}" srcOrd="0" destOrd="0" presId="urn:microsoft.com/office/officeart/2005/8/layout/vList2"/>
    <dgm:cxn modelId="{7C9D3B82-8086-45D3-A424-82D26E9CE88E}" type="presOf" srcId="{D53BC99C-6397-44C1-97A6-64670CD158F9}" destId="{2136EEDE-09ED-459A-99AE-EEC377474382}" srcOrd="0" destOrd="0" presId="urn:microsoft.com/office/officeart/2005/8/layout/vList2"/>
    <dgm:cxn modelId="{C31779EF-8982-460F-87CF-B76E322B8529}" type="presParOf" srcId="{2136EEDE-09ED-459A-99AE-EEC377474382}" destId="{BFE977CD-9752-4066-90F0-AEE6342D3AD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DDB326C-9B8D-4182-BBB5-4A2F10C4A1AC}" type="doc">
      <dgm:prSet loTypeId="urn:microsoft.com/office/officeart/2005/8/layout/vProcess5" loCatId="process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nl-NL"/>
        </a:p>
      </dgm:t>
    </dgm:pt>
    <dgm:pt modelId="{AADF1EC4-0254-42D9-B3CC-1F5C4B784EF0}">
      <dgm:prSet/>
      <dgm:spPr/>
      <dgm:t>
        <a:bodyPr/>
        <a:lstStyle/>
        <a:p>
          <a:pPr algn="ctr" rtl="0"/>
          <a:r>
            <a:rPr lang="nl-NL" b="1" dirty="0" smtClean="0"/>
            <a:t>Cel neemt water op uit cel-omgeving</a:t>
          </a:r>
          <a:endParaRPr lang="nl-NL" b="1" dirty="0"/>
        </a:p>
      </dgm:t>
    </dgm:pt>
    <dgm:pt modelId="{E91CCACF-F576-428E-9A9B-D8FABD219E72}" type="parTrans" cxnId="{7A2F9616-0A89-4B66-9BB8-D02F00B66ED5}">
      <dgm:prSet/>
      <dgm:spPr/>
      <dgm:t>
        <a:bodyPr/>
        <a:lstStyle/>
        <a:p>
          <a:pPr algn="ctr"/>
          <a:endParaRPr lang="nl-NL" b="1"/>
        </a:p>
      </dgm:t>
    </dgm:pt>
    <dgm:pt modelId="{AB7F82F8-A43E-49C9-B580-047DD72D16A5}" type="sibTrans" cxnId="{7A2F9616-0A89-4B66-9BB8-D02F00B66ED5}">
      <dgm:prSet/>
      <dgm:spPr/>
      <dgm:t>
        <a:bodyPr/>
        <a:lstStyle/>
        <a:p>
          <a:pPr algn="ctr"/>
          <a:endParaRPr lang="nl-NL" b="1"/>
        </a:p>
      </dgm:t>
    </dgm:pt>
    <dgm:pt modelId="{6DD9FD3E-6410-4B88-B6E0-3691217101B9}">
      <dgm:prSet/>
      <dgm:spPr/>
      <dgm:t>
        <a:bodyPr/>
        <a:lstStyle/>
        <a:p>
          <a:pPr algn="ctr" rtl="0"/>
          <a:r>
            <a:rPr lang="nl-NL" b="1" smtClean="0"/>
            <a:t>Osmotische waarde celvocht daalt iets</a:t>
          </a:r>
          <a:endParaRPr lang="nl-NL" b="1"/>
        </a:p>
      </dgm:t>
    </dgm:pt>
    <dgm:pt modelId="{CB685F2B-E90E-463C-BCB4-9DF97063FBB0}" type="parTrans" cxnId="{E5953AB9-39FA-485A-BF91-1786D1FB77CF}">
      <dgm:prSet/>
      <dgm:spPr/>
      <dgm:t>
        <a:bodyPr/>
        <a:lstStyle/>
        <a:p>
          <a:pPr algn="ctr"/>
          <a:endParaRPr lang="nl-NL" b="1"/>
        </a:p>
      </dgm:t>
    </dgm:pt>
    <dgm:pt modelId="{6746FF74-5854-46FC-971B-30F786A14467}" type="sibTrans" cxnId="{E5953AB9-39FA-485A-BF91-1786D1FB77CF}">
      <dgm:prSet/>
      <dgm:spPr/>
      <dgm:t>
        <a:bodyPr/>
        <a:lstStyle/>
        <a:p>
          <a:pPr algn="ctr"/>
          <a:endParaRPr lang="nl-NL" b="1"/>
        </a:p>
      </dgm:t>
    </dgm:pt>
    <dgm:pt modelId="{4C993B6E-870F-4B54-B6FF-D227E5AC47FB}">
      <dgm:prSet/>
      <dgm:spPr/>
      <dgm:t>
        <a:bodyPr/>
        <a:lstStyle/>
        <a:p>
          <a:pPr algn="ctr" rtl="0"/>
          <a:r>
            <a:rPr lang="nl-NL" b="1" smtClean="0"/>
            <a:t>Druk van celwand verhindert verdere opname</a:t>
          </a:r>
          <a:endParaRPr lang="nl-NL" b="1"/>
        </a:p>
      </dgm:t>
    </dgm:pt>
    <dgm:pt modelId="{EE917AB8-5B53-4A88-8393-EF51B88E93A9}" type="parTrans" cxnId="{1C802F43-51A5-4546-A7B8-996432AAE1BA}">
      <dgm:prSet/>
      <dgm:spPr/>
      <dgm:t>
        <a:bodyPr/>
        <a:lstStyle/>
        <a:p>
          <a:pPr algn="ctr"/>
          <a:endParaRPr lang="nl-NL" b="1"/>
        </a:p>
      </dgm:t>
    </dgm:pt>
    <dgm:pt modelId="{F3B14A62-6A33-4674-B57A-543053574DAE}" type="sibTrans" cxnId="{1C802F43-51A5-4546-A7B8-996432AAE1BA}">
      <dgm:prSet/>
      <dgm:spPr/>
      <dgm:t>
        <a:bodyPr/>
        <a:lstStyle/>
        <a:p>
          <a:pPr algn="ctr"/>
          <a:endParaRPr lang="nl-NL" b="1"/>
        </a:p>
      </dgm:t>
    </dgm:pt>
    <dgm:pt modelId="{C98C3B7A-C712-4912-ACF6-EFC0A0BCA688}">
      <dgm:prSet/>
      <dgm:spPr/>
      <dgm:t>
        <a:bodyPr/>
        <a:lstStyle/>
        <a:p>
          <a:pPr algn="ctr" rtl="0"/>
          <a:r>
            <a:rPr lang="nl-NL" b="1" smtClean="0"/>
            <a:t>Osmotische waarde binnen de cel en buiten de cel worden niet gelijk</a:t>
          </a:r>
          <a:endParaRPr lang="nl-NL" b="1"/>
        </a:p>
      </dgm:t>
    </dgm:pt>
    <dgm:pt modelId="{B64BF790-F057-4927-B765-F7DBB30EF224}" type="parTrans" cxnId="{7714EDE7-47AC-4666-9C26-06EC809933F8}">
      <dgm:prSet/>
      <dgm:spPr/>
      <dgm:t>
        <a:bodyPr/>
        <a:lstStyle/>
        <a:p>
          <a:pPr algn="ctr"/>
          <a:endParaRPr lang="nl-NL" b="1"/>
        </a:p>
      </dgm:t>
    </dgm:pt>
    <dgm:pt modelId="{4B424274-3D67-4B2F-85AA-A86B3F1D20D0}" type="sibTrans" cxnId="{7714EDE7-47AC-4666-9C26-06EC809933F8}">
      <dgm:prSet/>
      <dgm:spPr/>
      <dgm:t>
        <a:bodyPr/>
        <a:lstStyle/>
        <a:p>
          <a:pPr algn="ctr"/>
          <a:endParaRPr lang="nl-NL" b="1"/>
        </a:p>
      </dgm:t>
    </dgm:pt>
    <dgm:pt modelId="{CB0A2AA8-8505-4CE3-AFEC-5FF182BA55FA}">
      <dgm:prSet/>
      <dgm:spPr/>
      <dgm:t>
        <a:bodyPr/>
        <a:lstStyle/>
        <a:p>
          <a:pPr algn="ctr" rtl="0"/>
          <a:r>
            <a:rPr lang="nl-NL" b="1" smtClean="0"/>
            <a:t>Er ontstaat een evenwicht waarbij er geen nettoverplaatsing van water meer optreedt</a:t>
          </a:r>
          <a:endParaRPr lang="nl-NL" b="1"/>
        </a:p>
      </dgm:t>
    </dgm:pt>
    <dgm:pt modelId="{9EABB09B-5975-46A4-A133-D1C61AF8FD55}" type="parTrans" cxnId="{98D0FB8F-C917-4B38-9FB7-994321E6C7BB}">
      <dgm:prSet/>
      <dgm:spPr/>
      <dgm:t>
        <a:bodyPr/>
        <a:lstStyle/>
        <a:p>
          <a:pPr algn="ctr"/>
          <a:endParaRPr lang="nl-NL" b="1"/>
        </a:p>
      </dgm:t>
    </dgm:pt>
    <dgm:pt modelId="{905C632D-ADF7-477E-915F-A8ECD9090AA6}" type="sibTrans" cxnId="{98D0FB8F-C917-4B38-9FB7-994321E6C7BB}">
      <dgm:prSet/>
      <dgm:spPr/>
      <dgm:t>
        <a:bodyPr/>
        <a:lstStyle/>
        <a:p>
          <a:pPr algn="ctr"/>
          <a:endParaRPr lang="nl-NL" b="1"/>
        </a:p>
      </dgm:t>
    </dgm:pt>
    <dgm:pt modelId="{B8C8E363-B6CB-4DCE-8019-86965D17AB4E}">
      <dgm:prSet/>
      <dgm:spPr/>
      <dgm:t>
        <a:bodyPr/>
        <a:lstStyle/>
        <a:p>
          <a:endParaRPr lang="nl-NL"/>
        </a:p>
      </dgm:t>
    </dgm:pt>
    <dgm:pt modelId="{E8D49BB5-6FDB-4016-AFB8-705A9D497791}" type="parTrans" cxnId="{2BE98964-A8A3-4458-A016-0586A1A08CC9}">
      <dgm:prSet/>
      <dgm:spPr/>
      <dgm:t>
        <a:bodyPr/>
        <a:lstStyle/>
        <a:p>
          <a:pPr algn="ctr"/>
          <a:endParaRPr lang="nl-NL" b="1"/>
        </a:p>
      </dgm:t>
    </dgm:pt>
    <dgm:pt modelId="{DD0E3E5B-8B2A-4BF5-A92E-0BE4873084FC}" type="sibTrans" cxnId="{2BE98964-A8A3-4458-A016-0586A1A08CC9}">
      <dgm:prSet/>
      <dgm:spPr/>
      <dgm:t>
        <a:bodyPr/>
        <a:lstStyle/>
        <a:p>
          <a:pPr algn="ctr"/>
          <a:endParaRPr lang="nl-NL" b="1"/>
        </a:p>
      </dgm:t>
    </dgm:pt>
    <dgm:pt modelId="{F1B8E525-AAB0-4617-89AD-644E705A6E18}" type="pres">
      <dgm:prSet presAssocID="{3DDB326C-9B8D-4182-BBB5-4A2F10C4A1A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82F5311-3BAA-4252-8EB4-EEED01EA7787}" type="pres">
      <dgm:prSet presAssocID="{3DDB326C-9B8D-4182-BBB5-4A2F10C4A1AC}" presName="dummyMaxCanvas" presStyleCnt="0">
        <dgm:presLayoutVars/>
      </dgm:prSet>
      <dgm:spPr/>
      <dgm:t>
        <a:bodyPr/>
        <a:lstStyle/>
        <a:p>
          <a:endParaRPr lang="nl-NL"/>
        </a:p>
      </dgm:t>
    </dgm:pt>
    <dgm:pt modelId="{CE584DA3-F4B8-46F9-BBEB-B486A6996593}" type="pres">
      <dgm:prSet presAssocID="{3DDB326C-9B8D-4182-BBB5-4A2F10C4A1AC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1161627-23B3-4285-9FFE-16354053D925}" type="pres">
      <dgm:prSet presAssocID="{3DDB326C-9B8D-4182-BBB5-4A2F10C4A1AC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85CEE84-0456-4A45-BD41-DD6D8F2FD066}" type="pres">
      <dgm:prSet presAssocID="{3DDB326C-9B8D-4182-BBB5-4A2F10C4A1AC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0375B27-6F87-4DE0-9468-720D23A3A024}" type="pres">
      <dgm:prSet presAssocID="{3DDB326C-9B8D-4182-BBB5-4A2F10C4A1AC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A89FFA8-3E20-42BF-A1C0-2248263899D5}" type="pres">
      <dgm:prSet presAssocID="{3DDB326C-9B8D-4182-BBB5-4A2F10C4A1AC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428405A-5CE5-4853-A88E-6220B7F0F960}" type="pres">
      <dgm:prSet presAssocID="{3DDB326C-9B8D-4182-BBB5-4A2F10C4A1AC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820853C-880B-4873-A83D-0FD620C61D0A}" type="pres">
      <dgm:prSet presAssocID="{3DDB326C-9B8D-4182-BBB5-4A2F10C4A1AC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832BD74-5AF9-43B2-AC0A-CEF94B80878A}" type="pres">
      <dgm:prSet presAssocID="{3DDB326C-9B8D-4182-BBB5-4A2F10C4A1AC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9C49B37-815E-4A61-839F-BFD4B952765C}" type="pres">
      <dgm:prSet presAssocID="{3DDB326C-9B8D-4182-BBB5-4A2F10C4A1AC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094F0F8-7C9A-49D3-92F9-E402D8A07022}" type="pres">
      <dgm:prSet presAssocID="{3DDB326C-9B8D-4182-BBB5-4A2F10C4A1A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ACB872B-02B8-4A9A-90D5-9BCFD81F097D}" type="pres">
      <dgm:prSet presAssocID="{3DDB326C-9B8D-4182-BBB5-4A2F10C4A1A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2D2C9E5-E56D-4D82-BEBE-9BB85AAA908F}" type="pres">
      <dgm:prSet presAssocID="{3DDB326C-9B8D-4182-BBB5-4A2F10C4A1A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D6D5C99-7E94-4865-9BA2-E331869103C1}" type="pres">
      <dgm:prSet presAssocID="{3DDB326C-9B8D-4182-BBB5-4A2F10C4A1A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929246D-9B61-4DCB-88EC-15AE5D025F21}" type="pres">
      <dgm:prSet presAssocID="{3DDB326C-9B8D-4182-BBB5-4A2F10C4A1A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7ADBFF5C-38BE-4222-B75E-95A81EA9952F}" type="presOf" srcId="{3DDB326C-9B8D-4182-BBB5-4A2F10C4A1AC}" destId="{F1B8E525-AAB0-4617-89AD-644E705A6E18}" srcOrd="0" destOrd="0" presId="urn:microsoft.com/office/officeart/2005/8/layout/vProcess5"/>
    <dgm:cxn modelId="{24AC5DAE-45A4-453D-A6E8-178887292563}" type="presOf" srcId="{CB0A2AA8-8505-4CE3-AFEC-5FF182BA55FA}" destId="{1A89FFA8-3E20-42BF-A1C0-2248263899D5}" srcOrd="0" destOrd="0" presId="urn:microsoft.com/office/officeart/2005/8/layout/vProcess5"/>
    <dgm:cxn modelId="{98D0FB8F-C917-4B38-9FB7-994321E6C7BB}" srcId="{3DDB326C-9B8D-4182-BBB5-4A2F10C4A1AC}" destId="{CB0A2AA8-8505-4CE3-AFEC-5FF182BA55FA}" srcOrd="4" destOrd="0" parTransId="{9EABB09B-5975-46A4-A133-D1C61AF8FD55}" sibTransId="{905C632D-ADF7-477E-915F-A8ECD9090AA6}"/>
    <dgm:cxn modelId="{BB753E6F-9E57-477A-AECB-0A607BF34363}" type="presOf" srcId="{AADF1EC4-0254-42D9-B3CC-1F5C4B784EF0}" destId="{CE584DA3-F4B8-46F9-BBEB-B486A6996593}" srcOrd="0" destOrd="0" presId="urn:microsoft.com/office/officeart/2005/8/layout/vProcess5"/>
    <dgm:cxn modelId="{2BE98964-A8A3-4458-A016-0586A1A08CC9}" srcId="{3DDB326C-9B8D-4182-BBB5-4A2F10C4A1AC}" destId="{B8C8E363-B6CB-4DCE-8019-86965D17AB4E}" srcOrd="5" destOrd="0" parTransId="{E8D49BB5-6FDB-4016-AFB8-705A9D497791}" sibTransId="{DD0E3E5B-8B2A-4BF5-A92E-0BE4873084FC}"/>
    <dgm:cxn modelId="{499D347C-59CC-4B17-B3B8-FEDAF2283D2E}" type="presOf" srcId="{6746FF74-5854-46FC-971B-30F786A14467}" destId="{E820853C-880B-4873-A83D-0FD620C61D0A}" srcOrd="0" destOrd="0" presId="urn:microsoft.com/office/officeart/2005/8/layout/vProcess5"/>
    <dgm:cxn modelId="{A02A49B1-B6C5-419E-A0CD-9AAF17B0839C}" type="presOf" srcId="{AB7F82F8-A43E-49C9-B580-047DD72D16A5}" destId="{7428405A-5CE5-4853-A88E-6220B7F0F960}" srcOrd="0" destOrd="0" presId="urn:microsoft.com/office/officeart/2005/8/layout/vProcess5"/>
    <dgm:cxn modelId="{6B4F5D74-60B9-452E-9907-A2257C8BE7E8}" type="presOf" srcId="{4C993B6E-870F-4B54-B6FF-D227E5AC47FB}" destId="{C2D2C9E5-E56D-4D82-BEBE-9BB85AAA908F}" srcOrd="1" destOrd="0" presId="urn:microsoft.com/office/officeart/2005/8/layout/vProcess5"/>
    <dgm:cxn modelId="{5545AEC4-2DBD-41D9-895A-87AEAF943B99}" type="presOf" srcId="{6DD9FD3E-6410-4B88-B6E0-3691217101B9}" destId="{3ACB872B-02B8-4A9A-90D5-9BCFD81F097D}" srcOrd="1" destOrd="0" presId="urn:microsoft.com/office/officeart/2005/8/layout/vProcess5"/>
    <dgm:cxn modelId="{E5953AB9-39FA-485A-BF91-1786D1FB77CF}" srcId="{3DDB326C-9B8D-4182-BBB5-4A2F10C4A1AC}" destId="{6DD9FD3E-6410-4B88-B6E0-3691217101B9}" srcOrd="1" destOrd="0" parTransId="{CB685F2B-E90E-463C-BCB4-9DF97063FBB0}" sibTransId="{6746FF74-5854-46FC-971B-30F786A14467}"/>
    <dgm:cxn modelId="{6CB0F5C4-DA7F-47CF-BA34-154DBD8553B3}" type="presOf" srcId="{AADF1EC4-0254-42D9-B3CC-1F5C4B784EF0}" destId="{C094F0F8-7C9A-49D3-92F9-E402D8A07022}" srcOrd="1" destOrd="0" presId="urn:microsoft.com/office/officeart/2005/8/layout/vProcess5"/>
    <dgm:cxn modelId="{0BD7DCFA-ABFF-4D94-8DD6-D1E963DA0C4F}" type="presOf" srcId="{C98C3B7A-C712-4912-ACF6-EFC0A0BCA688}" destId="{00375B27-6F87-4DE0-9468-720D23A3A024}" srcOrd="0" destOrd="0" presId="urn:microsoft.com/office/officeart/2005/8/layout/vProcess5"/>
    <dgm:cxn modelId="{F04C8404-BC7F-41CE-B3CE-24AA094ED5D0}" type="presOf" srcId="{CB0A2AA8-8505-4CE3-AFEC-5FF182BA55FA}" destId="{0929246D-9B61-4DCB-88EC-15AE5D025F21}" srcOrd="1" destOrd="0" presId="urn:microsoft.com/office/officeart/2005/8/layout/vProcess5"/>
    <dgm:cxn modelId="{81775C60-9F92-458C-992F-1EBEF291D577}" type="presOf" srcId="{4B424274-3D67-4B2F-85AA-A86B3F1D20D0}" destId="{B9C49B37-815E-4A61-839F-BFD4B952765C}" srcOrd="0" destOrd="0" presId="urn:microsoft.com/office/officeart/2005/8/layout/vProcess5"/>
    <dgm:cxn modelId="{7A2F9616-0A89-4B66-9BB8-D02F00B66ED5}" srcId="{3DDB326C-9B8D-4182-BBB5-4A2F10C4A1AC}" destId="{AADF1EC4-0254-42D9-B3CC-1F5C4B784EF0}" srcOrd="0" destOrd="0" parTransId="{E91CCACF-F576-428E-9A9B-D8FABD219E72}" sibTransId="{AB7F82F8-A43E-49C9-B580-047DD72D16A5}"/>
    <dgm:cxn modelId="{67A9000B-3060-4007-AADB-CEB5C7255D25}" type="presOf" srcId="{F3B14A62-6A33-4674-B57A-543053574DAE}" destId="{D832BD74-5AF9-43B2-AC0A-CEF94B80878A}" srcOrd="0" destOrd="0" presId="urn:microsoft.com/office/officeart/2005/8/layout/vProcess5"/>
    <dgm:cxn modelId="{1C802F43-51A5-4546-A7B8-996432AAE1BA}" srcId="{3DDB326C-9B8D-4182-BBB5-4A2F10C4A1AC}" destId="{4C993B6E-870F-4B54-B6FF-D227E5AC47FB}" srcOrd="2" destOrd="0" parTransId="{EE917AB8-5B53-4A88-8393-EF51B88E93A9}" sibTransId="{F3B14A62-6A33-4674-B57A-543053574DAE}"/>
    <dgm:cxn modelId="{00E898D6-BD5D-4C90-816E-71E3DAFAC724}" type="presOf" srcId="{6DD9FD3E-6410-4B88-B6E0-3691217101B9}" destId="{A1161627-23B3-4285-9FFE-16354053D925}" srcOrd="0" destOrd="0" presId="urn:microsoft.com/office/officeart/2005/8/layout/vProcess5"/>
    <dgm:cxn modelId="{2AE91CA8-EA54-49A9-B7BF-CFAF817BB667}" type="presOf" srcId="{4C993B6E-870F-4B54-B6FF-D227E5AC47FB}" destId="{985CEE84-0456-4A45-BD41-DD6D8F2FD066}" srcOrd="0" destOrd="0" presId="urn:microsoft.com/office/officeart/2005/8/layout/vProcess5"/>
    <dgm:cxn modelId="{7714EDE7-47AC-4666-9C26-06EC809933F8}" srcId="{3DDB326C-9B8D-4182-BBB5-4A2F10C4A1AC}" destId="{C98C3B7A-C712-4912-ACF6-EFC0A0BCA688}" srcOrd="3" destOrd="0" parTransId="{B64BF790-F057-4927-B765-F7DBB30EF224}" sibTransId="{4B424274-3D67-4B2F-85AA-A86B3F1D20D0}"/>
    <dgm:cxn modelId="{09BA38D5-70A1-4BAB-A722-187E7167AFAD}" type="presOf" srcId="{C98C3B7A-C712-4912-ACF6-EFC0A0BCA688}" destId="{1D6D5C99-7E94-4865-9BA2-E331869103C1}" srcOrd="1" destOrd="0" presId="urn:microsoft.com/office/officeart/2005/8/layout/vProcess5"/>
    <dgm:cxn modelId="{7BB2DF63-0E72-4AD5-A2E9-2FB4EDF83CA7}" type="presParOf" srcId="{F1B8E525-AAB0-4617-89AD-644E705A6E18}" destId="{382F5311-3BAA-4252-8EB4-EEED01EA7787}" srcOrd="0" destOrd="0" presId="urn:microsoft.com/office/officeart/2005/8/layout/vProcess5"/>
    <dgm:cxn modelId="{D0AD1B6C-2F56-491D-AFF2-D19D90F328C7}" type="presParOf" srcId="{F1B8E525-AAB0-4617-89AD-644E705A6E18}" destId="{CE584DA3-F4B8-46F9-BBEB-B486A6996593}" srcOrd="1" destOrd="0" presId="urn:microsoft.com/office/officeart/2005/8/layout/vProcess5"/>
    <dgm:cxn modelId="{2FCA6DF0-A6FF-4075-A2EF-1006EC681D50}" type="presParOf" srcId="{F1B8E525-AAB0-4617-89AD-644E705A6E18}" destId="{A1161627-23B3-4285-9FFE-16354053D925}" srcOrd="2" destOrd="0" presId="urn:microsoft.com/office/officeart/2005/8/layout/vProcess5"/>
    <dgm:cxn modelId="{BE5D4271-02A8-4B61-9B09-069DAF9DFFA1}" type="presParOf" srcId="{F1B8E525-AAB0-4617-89AD-644E705A6E18}" destId="{985CEE84-0456-4A45-BD41-DD6D8F2FD066}" srcOrd="3" destOrd="0" presId="urn:microsoft.com/office/officeart/2005/8/layout/vProcess5"/>
    <dgm:cxn modelId="{35F830E4-1306-4F87-ABFB-A2FDC80FE7D2}" type="presParOf" srcId="{F1B8E525-AAB0-4617-89AD-644E705A6E18}" destId="{00375B27-6F87-4DE0-9468-720D23A3A024}" srcOrd="4" destOrd="0" presId="urn:microsoft.com/office/officeart/2005/8/layout/vProcess5"/>
    <dgm:cxn modelId="{533E1154-D2CD-48B9-AACD-7A720778848E}" type="presParOf" srcId="{F1B8E525-AAB0-4617-89AD-644E705A6E18}" destId="{1A89FFA8-3E20-42BF-A1C0-2248263899D5}" srcOrd="5" destOrd="0" presId="urn:microsoft.com/office/officeart/2005/8/layout/vProcess5"/>
    <dgm:cxn modelId="{8B584E7A-4C8E-47E5-8CB9-D0958080E444}" type="presParOf" srcId="{F1B8E525-AAB0-4617-89AD-644E705A6E18}" destId="{7428405A-5CE5-4853-A88E-6220B7F0F960}" srcOrd="6" destOrd="0" presId="urn:microsoft.com/office/officeart/2005/8/layout/vProcess5"/>
    <dgm:cxn modelId="{45DE9836-5D01-457C-99A6-FFDD0820FC2B}" type="presParOf" srcId="{F1B8E525-AAB0-4617-89AD-644E705A6E18}" destId="{E820853C-880B-4873-A83D-0FD620C61D0A}" srcOrd="7" destOrd="0" presId="urn:microsoft.com/office/officeart/2005/8/layout/vProcess5"/>
    <dgm:cxn modelId="{61A9E9D7-972A-4473-A600-939A88E2F469}" type="presParOf" srcId="{F1B8E525-AAB0-4617-89AD-644E705A6E18}" destId="{D832BD74-5AF9-43B2-AC0A-CEF94B80878A}" srcOrd="8" destOrd="0" presId="urn:microsoft.com/office/officeart/2005/8/layout/vProcess5"/>
    <dgm:cxn modelId="{78180335-7B87-4917-B631-980E50BC278A}" type="presParOf" srcId="{F1B8E525-AAB0-4617-89AD-644E705A6E18}" destId="{B9C49B37-815E-4A61-839F-BFD4B952765C}" srcOrd="9" destOrd="0" presId="urn:microsoft.com/office/officeart/2005/8/layout/vProcess5"/>
    <dgm:cxn modelId="{6F6CC50F-620F-42ED-9647-0197B84F1E00}" type="presParOf" srcId="{F1B8E525-AAB0-4617-89AD-644E705A6E18}" destId="{C094F0F8-7C9A-49D3-92F9-E402D8A07022}" srcOrd="10" destOrd="0" presId="urn:microsoft.com/office/officeart/2005/8/layout/vProcess5"/>
    <dgm:cxn modelId="{3EC19402-1732-4D0B-BFFD-D989C68144C6}" type="presParOf" srcId="{F1B8E525-AAB0-4617-89AD-644E705A6E18}" destId="{3ACB872B-02B8-4A9A-90D5-9BCFD81F097D}" srcOrd="11" destOrd="0" presId="urn:microsoft.com/office/officeart/2005/8/layout/vProcess5"/>
    <dgm:cxn modelId="{CBC45DEA-8D7D-41ED-B7D1-4AD4702C51B3}" type="presParOf" srcId="{F1B8E525-AAB0-4617-89AD-644E705A6E18}" destId="{C2D2C9E5-E56D-4D82-BEBE-9BB85AAA908F}" srcOrd="12" destOrd="0" presId="urn:microsoft.com/office/officeart/2005/8/layout/vProcess5"/>
    <dgm:cxn modelId="{35886391-3385-4C68-90E0-07420EE51F33}" type="presParOf" srcId="{F1B8E525-AAB0-4617-89AD-644E705A6E18}" destId="{1D6D5C99-7E94-4865-9BA2-E331869103C1}" srcOrd="13" destOrd="0" presId="urn:microsoft.com/office/officeart/2005/8/layout/vProcess5"/>
    <dgm:cxn modelId="{81388AF0-FAC0-4E2F-A650-551EB1557F94}" type="presParOf" srcId="{F1B8E525-AAB0-4617-89AD-644E705A6E18}" destId="{0929246D-9B61-4DCB-88EC-15AE5D025F2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9132AE9-C540-42C7-A84D-4016269A35EB}" type="doc">
      <dgm:prSet loTypeId="urn:microsoft.com/office/officeart/2005/8/layout/vList2" loCatId="list" qsTypeId="urn:microsoft.com/office/officeart/2005/8/quickstyle/simple5" qsCatId="simple" csTypeId="urn:microsoft.com/office/officeart/2005/8/colors/accent3_4" csCatId="accent3" phldr="1"/>
      <dgm:spPr/>
      <dgm:t>
        <a:bodyPr/>
        <a:lstStyle/>
        <a:p>
          <a:endParaRPr lang="nl-NL"/>
        </a:p>
      </dgm:t>
    </dgm:pt>
    <dgm:pt modelId="{6E3DB292-4101-4A29-8F3E-5EADB51E39D4}">
      <dgm:prSet/>
      <dgm:spPr/>
      <dgm:t>
        <a:bodyPr/>
        <a:lstStyle/>
        <a:p>
          <a:pPr rtl="0"/>
          <a:r>
            <a:rPr lang="nl-NL" dirty="0" smtClean="0"/>
            <a:t>Verschil concentratie cel – milieu</a:t>
          </a:r>
          <a:endParaRPr lang="nl-NL" dirty="0"/>
        </a:p>
      </dgm:t>
    </dgm:pt>
    <dgm:pt modelId="{2FCDE70E-06F4-4300-B5CF-2CC8B7E875A0}" type="parTrans" cxnId="{90E6115A-5A21-4A3B-8E94-8F9E56297C5F}">
      <dgm:prSet/>
      <dgm:spPr/>
      <dgm:t>
        <a:bodyPr/>
        <a:lstStyle/>
        <a:p>
          <a:endParaRPr lang="nl-NL"/>
        </a:p>
      </dgm:t>
    </dgm:pt>
    <dgm:pt modelId="{D339DF6A-0863-4995-8BE7-9613263990DC}" type="sibTrans" cxnId="{90E6115A-5A21-4A3B-8E94-8F9E56297C5F}">
      <dgm:prSet/>
      <dgm:spPr/>
      <dgm:t>
        <a:bodyPr/>
        <a:lstStyle/>
        <a:p>
          <a:endParaRPr lang="nl-NL"/>
        </a:p>
      </dgm:t>
    </dgm:pt>
    <dgm:pt modelId="{0BF615A6-93D8-41E5-A1B3-E9CB3A20075E}" type="pres">
      <dgm:prSet presAssocID="{89132AE9-C540-42C7-A84D-4016269A35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D401596B-C6CD-422E-8B79-F9C41BE43F77}" type="pres">
      <dgm:prSet presAssocID="{6E3DB292-4101-4A29-8F3E-5EADB51E39D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72F0C1B6-9AA4-4B6E-9AF6-CBB17D5C639F}" type="presOf" srcId="{89132AE9-C540-42C7-A84D-4016269A35EB}" destId="{0BF615A6-93D8-41E5-A1B3-E9CB3A20075E}" srcOrd="0" destOrd="0" presId="urn:microsoft.com/office/officeart/2005/8/layout/vList2"/>
    <dgm:cxn modelId="{90E6115A-5A21-4A3B-8E94-8F9E56297C5F}" srcId="{89132AE9-C540-42C7-A84D-4016269A35EB}" destId="{6E3DB292-4101-4A29-8F3E-5EADB51E39D4}" srcOrd="0" destOrd="0" parTransId="{2FCDE70E-06F4-4300-B5CF-2CC8B7E875A0}" sibTransId="{D339DF6A-0863-4995-8BE7-9613263990DC}"/>
    <dgm:cxn modelId="{87AA2A07-5D27-4091-AB0F-C933B7067C68}" type="presOf" srcId="{6E3DB292-4101-4A29-8F3E-5EADB51E39D4}" destId="{D401596B-C6CD-422E-8B79-F9C41BE43F77}" srcOrd="0" destOrd="0" presId="urn:microsoft.com/office/officeart/2005/8/layout/vList2"/>
    <dgm:cxn modelId="{3280CDD7-4F5A-4A5C-BD58-2F62280791B9}" type="presParOf" srcId="{0BF615A6-93D8-41E5-A1B3-E9CB3A20075E}" destId="{D401596B-C6CD-422E-8B79-F9C41BE43F7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7EC1959-F78E-4A59-8548-8AF09B6E739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D20E99FA-1DA3-4026-AB8C-86553FB2AD68}">
      <dgm:prSet/>
      <dgm:spPr/>
      <dgm:t>
        <a:bodyPr/>
        <a:lstStyle/>
        <a:p>
          <a:pPr rtl="0"/>
          <a:r>
            <a:rPr lang="nl-NL" dirty="0" smtClean="0"/>
            <a:t>Osmotische waarde cytoplasma en vacuolevocht  &gt; vocht cel-milieu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</a:t>
          </a:r>
          <a:r>
            <a:rPr lang="nl-NL" dirty="0" err="1" smtClean="0"/>
            <a:t>turgor</a:t>
          </a:r>
          <a:endParaRPr lang="nl-NL" dirty="0"/>
        </a:p>
      </dgm:t>
    </dgm:pt>
    <dgm:pt modelId="{DFC86110-AA69-44AA-969F-5ABD307B8B00}" type="parTrans" cxnId="{8D5D13FE-A5D6-4F42-BEE7-E96F5E0F64A4}">
      <dgm:prSet/>
      <dgm:spPr/>
      <dgm:t>
        <a:bodyPr/>
        <a:lstStyle/>
        <a:p>
          <a:endParaRPr lang="nl-NL"/>
        </a:p>
      </dgm:t>
    </dgm:pt>
    <dgm:pt modelId="{E0D15600-9269-45F3-93A4-2434996A6FA6}" type="sibTrans" cxnId="{8D5D13FE-A5D6-4F42-BEE7-E96F5E0F64A4}">
      <dgm:prSet/>
      <dgm:spPr/>
      <dgm:t>
        <a:bodyPr/>
        <a:lstStyle/>
        <a:p>
          <a:endParaRPr lang="nl-NL"/>
        </a:p>
      </dgm:t>
    </dgm:pt>
    <dgm:pt modelId="{C6ED0783-1D8A-4333-BCC1-6D2F50261E31}">
      <dgm:prSet/>
      <dgm:spPr/>
      <dgm:t>
        <a:bodyPr/>
        <a:lstStyle/>
        <a:p>
          <a:pPr rtl="0"/>
          <a:r>
            <a:rPr lang="nl-NL" dirty="0" smtClean="0"/>
            <a:t>Osmotische waarde cytoplasma en vacuolevocht  = vocht cel-milieu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</a:t>
          </a:r>
          <a:r>
            <a:rPr lang="nl-NL" dirty="0" err="1" smtClean="0"/>
            <a:t>turgor</a:t>
          </a:r>
          <a:r>
            <a:rPr lang="nl-NL" dirty="0" smtClean="0"/>
            <a:t> verdwijnt</a:t>
          </a:r>
          <a:endParaRPr lang="nl-NL" dirty="0"/>
        </a:p>
      </dgm:t>
    </dgm:pt>
    <dgm:pt modelId="{CAC7A0AC-53F0-42D1-AD8A-250A186B5CED}" type="parTrans" cxnId="{0BB63B2B-125A-4847-A1B7-B8F40A440B51}">
      <dgm:prSet/>
      <dgm:spPr/>
      <dgm:t>
        <a:bodyPr/>
        <a:lstStyle/>
        <a:p>
          <a:endParaRPr lang="nl-NL"/>
        </a:p>
      </dgm:t>
    </dgm:pt>
    <dgm:pt modelId="{2C154C18-000E-4B90-89B2-027EDBEBCB3E}" type="sibTrans" cxnId="{0BB63B2B-125A-4847-A1B7-B8F40A440B51}">
      <dgm:prSet/>
      <dgm:spPr/>
      <dgm:t>
        <a:bodyPr/>
        <a:lstStyle/>
        <a:p>
          <a:endParaRPr lang="nl-NL"/>
        </a:p>
      </dgm:t>
    </dgm:pt>
    <dgm:pt modelId="{DF6DC212-BB1A-4DA4-8F43-515A949998BC}">
      <dgm:prSet/>
      <dgm:spPr/>
      <dgm:t>
        <a:bodyPr/>
        <a:lstStyle/>
        <a:p>
          <a:pPr rtl="0"/>
          <a:r>
            <a:rPr lang="nl-NL" dirty="0" smtClean="0"/>
            <a:t>Osmotische waarde cytoplasma en vacuolevocht  &lt; vocht cel-milieu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plasmolyse</a:t>
          </a:r>
          <a:endParaRPr lang="nl-NL" dirty="0"/>
        </a:p>
      </dgm:t>
    </dgm:pt>
    <dgm:pt modelId="{F11422E6-D816-4A6A-82B5-6A9836D438C8}" type="parTrans" cxnId="{30ABBE0A-DC83-41D1-9EF2-8751B61FCAC6}">
      <dgm:prSet/>
      <dgm:spPr/>
      <dgm:t>
        <a:bodyPr/>
        <a:lstStyle/>
        <a:p>
          <a:endParaRPr lang="nl-NL"/>
        </a:p>
      </dgm:t>
    </dgm:pt>
    <dgm:pt modelId="{17157D86-5796-49D8-B7A7-D1062F237CAD}" type="sibTrans" cxnId="{30ABBE0A-DC83-41D1-9EF2-8751B61FCAC6}">
      <dgm:prSet/>
      <dgm:spPr/>
      <dgm:t>
        <a:bodyPr/>
        <a:lstStyle/>
        <a:p>
          <a:endParaRPr lang="nl-NL"/>
        </a:p>
      </dgm:t>
    </dgm:pt>
    <dgm:pt modelId="{CF879770-472F-419F-86F4-FE1F0257396C}" type="pres">
      <dgm:prSet presAssocID="{E7EC1959-F78E-4A59-8548-8AF09B6E739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E79936A2-69E0-4586-AEBD-11B8A9C6945E}" type="pres">
      <dgm:prSet presAssocID="{D20E99FA-1DA3-4026-AB8C-86553FB2AD68}" presName="parentText" presStyleLbl="node1" presStyleIdx="0" presStyleCnt="3" custLinFactNeighborX="980" custLinFactNeighborY="27270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C9DA093-10CC-457D-B261-FE9E89FC708F}" type="pres">
      <dgm:prSet presAssocID="{E0D15600-9269-45F3-93A4-2434996A6FA6}" presName="spacer" presStyleCnt="0"/>
      <dgm:spPr/>
    </dgm:pt>
    <dgm:pt modelId="{3D9DF422-A244-40FD-9187-F7F7DCF3E215}" type="pres">
      <dgm:prSet presAssocID="{C6ED0783-1D8A-4333-BCC1-6D2F50261E3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34E31F3-14D7-4033-B26C-9C9A95AF029B}" type="pres">
      <dgm:prSet presAssocID="{2C154C18-000E-4B90-89B2-027EDBEBCB3E}" presName="spacer" presStyleCnt="0"/>
      <dgm:spPr/>
    </dgm:pt>
    <dgm:pt modelId="{624770B7-A81A-492A-8E1F-6322E5A5F4E4}" type="pres">
      <dgm:prSet presAssocID="{DF6DC212-BB1A-4DA4-8F43-515A949998B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0ABBE0A-DC83-41D1-9EF2-8751B61FCAC6}" srcId="{E7EC1959-F78E-4A59-8548-8AF09B6E739C}" destId="{DF6DC212-BB1A-4DA4-8F43-515A949998BC}" srcOrd="2" destOrd="0" parTransId="{F11422E6-D816-4A6A-82B5-6A9836D438C8}" sibTransId="{17157D86-5796-49D8-B7A7-D1062F237CAD}"/>
    <dgm:cxn modelId="{2C5914C3-C565-4591-A01C-FEF757C18F21}" type="presOf" srcId="{D20E99FA-1DA3-4026-AB8C-86553FB2AD68}" destId="{E79936A2-69E0-4586-AEBD-11B8A9C6945E}" srcOrd="0" destOrd="0" presId="urn:microsoft.com/office/officeart/2005/8/layout/vList2"/>
    <dgm:cxn modelId="{ABAE148D-DD6F-444A-A160-CA4514AEFD68}" type="presOf" srcId="{E7EC1959-F78E-4A59-8548-8AF09B6E739C}" destId="{CF879770-472F-419F-86F4-FE1F0257396C}" srcOrd="0" destOrd="0" presId="urn:microsoft.com/office/officeart/2005/8/layout/vList2"/>
    <dgm:cxn modelId="{C8370EFC-670C-4D74-9DA1-8161BEFB1A06}" type="presOf" srcId="{DF6DC212-BB1A-4DA4-8F43-515A949998BC}" destId="{624770B7-A81A-492A-8E1F-6322E5A5F4E4}" srcOrd="0" destOrd="0" presId="urn:microsoft.com/office/officeart/2005/8/layout/vList2"/>
    <dgm:cxn modelId="{4234302F-756E-4EAD-BD05-5A8972361065}" type="presOf" srcId="{C6ED0783-1D8A-4333-BCC1-6D2F50261E31}" destId="{3D9DF422-A244-40FD-9187-F7F7DCF3E215}" srcOrd="0" destOrd="0" presId="urn:microsoft.com/office/officeart/2005/8/layout/vList2"/>
    <dgm:cxn modelId="{0BB63B2B-125A-4847-A1B7-B8F40A440B51}" srcId="{E7EC1959-F78E-4A59-8548-8AF09B6E739C}" destId="{C6ED0783-1D8A-4333-BCC1-6D2F50261E31}" srcOrd="1" destOrd="0" parTransId="{CAC7A0AC-53F0-42D1-AD8A-250A186B5CED}" sibTransId="{2C154C18-000E-4B90-89B2-027EDBEBCB3E}"/>
    <dgm:cxn modelId="{8D5D13FE-A5D6-4F42-BEE7-E96F5E0F64A4}" srcId="{E7EC1959-F78E-4A59-8548-8AF09B6E739C}" destId="{D20E99FA-1DA3-4026-AB8C-86553FB2AD68}" srcOrd="0" destOrd="0" parTransId="{DFC86110-AA69-44AA-969F-5ABD307B8B00}" sibTransId="{E0D15600-9269-45F3-93A4-2434996A6FA6}"/>
    <dgm:cxn modelId="{1CC302A5-BCE6-4AA0-9DD4-ED6D9BC48AEA}" type="presParOf" srcId="{CF879770-472F-419F-86F4-FE1F0257396C}" destId="{E79936A2-69E0-4586-AEBD-11B8A9C6945E}" srcOrd="0" destOrd="0" presId="urn:microsoft.com/office/officeart/2005/8/layout/vList2"/>
    <dgm:cxn modelId="{9F9BDE07-A7AC-4D80-8239-CD9A86FC65DD}" type="presParOf" srcId="{CF879770-472F-419F-86F4-FE1F0257396C}" destId="{AC9DA093-10CC-457D-B261-FE9E89FC708F}" srcOrd="1" destOrd="0" presId="urn:microsoft.com/office/officeart/2005/8/layout/vList2"/>
    <dgm:cxn modelId="{7200D57F-80FC-47FD-9E47-1872A5B7377C}" type="presParOf" srcId="{CF879770-472F-419F-86F4-FE1F0257396C}" destId="{3D9DF422-A244-40FD-9187-F7F7DCF3E215}" srcOrd="2" destOrd="0" presId="urn:microsoft.com/office/officeart/2005/8/layout/vList2"/>
    <dgm:cxn modelId="{7059AFBA-D927-4B1A-8DAA-DF0AD769575F}" type="presParOf" srcId="{CF879770-472F-419F-86F4-FE1F0257396C}" destId="{A34E31F3-14D7-4033-B26C-9C9A95AF029B}" srcOrd="3" destOrd="0" presId="urn:microsoft.com/office/officeart/2005/8/layout/vList2"/>
    <dgm:cxn modelId="{0F83EF00-9F28-40DE-9B17-DF8A2EEA7E37}" type="presParOf" srcId="{CF879770-472F-419F-86F4-FE1F0257396C}" destId="{624770B7-A81A-492A-8E1F-6322E5A5F4E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AAE0336-833D-437C-A60E-BEF141BD259F}" type="doc">
      <dgm:prSet loTypeId="urn:microsoft.com/office/officeart/2005/8/layout/vList2" loCatId="list" qsTypeId="urn:microsoft.com/office/officeart/2005/8/quickstyle/simple5" qsCatId="simple" csTypeId="urn:microsoft.com/office/officeart/2005/8/colors/accent3_4" csCatId="accent3"/>
      <dgm:spPr/>
      <dgm:t>
        <a:bodyPr/>
        <a:lstStyle/>
        <a:p>
          <a:endParaRPr lang="nl-NL"/>
        </a:p>
      </dgm:t>
    </dgm:pt>
    <dgm:pt modelId="{EF2223FF-B71D-42DC-993E-5B1B49C02D23}">
      <dgm:prSet/>
      <dgm:spPr/>
      <dgm:t>
        <a:bodyPr/>
        <a:lstStyle/>
        <a:p>
          <a:pPr rtl="0"/>
          <a:r>
            <a:rPr lang="nl-NL" smtClean="0"/>
            <a:t>Verschil concentratie cel – milieu</a:t>
          </a:r>
          <a:endParaRPr lang="nl-NL"/>
        </a:p>
      </dgm:t>
    </dgm:pt>
    <dgm:pt modelId="{58734236-006C-4496-A9C1-862A84C542A4}" type="parTrans" cxnId="{082FC088-E858-4BCA-BF63-094873EC1926}">
      <dgm:prSet/>
      <dgm:spPr/>
      <dgm:t>
        <a:bodyPr/>
        <a:lstStyle/>
        <a:p>
          <a:endParaRPr lang="nl-NL"/>
        </a:p>
      </dgm:t>
    </dgm:pt>
    <dgm:pt modelId="{BC33582A-EB15-45C5-9D05-ADDF2D598F0F}" type="sibTrans" cxnId="{082FC088-E858-4BCA-BF63-094873EC1926}">
      <dgm:prSet/>
      <dgm:spPr/>
      <dgm:t>
        <a:bodyPr/>
        <a:lstStyle/>
        <a:p>
          <a:endParaRPr lang="nl-NL"/>
        </a:p>
      </dgm:t>
    </dgm:pt>
    <dgm:pt modelId="{CD109DB3-5F39-4045-8A04-5FFBDD9FB3CB}" type="pres">
      <dgm:prSet presAssocID="{5AAE0336-833D-437C-A60E-BEF141BD25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730F5220-A06B-4718-9F0A-1674F62A75DC}" type="pres">
      <dgm:prSet presAssocID="{EF2223FF-B71D-42DC-993E-5B1B49C02D2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27850A8C-F5E6-4B4A-A2B1-F05AE7AB9110}" type="presOf" srcId="{5AAE0336-833D-437C-A60E-BEF141BD259F}" destId="{CD109DB3-5F39-4045-8A04-5FFBDD9FB3CB}" srcOrd="0" destOrd="0" presId="urn:microsoft.com/office/officeart/2005/8/layout/vList2"/>
    <dgm:cxn modelId="{77C643E4-DC24-448C-885E-7376046C79F9}" type="presOf" srcId="{EF2223FF-B71D-42DC-993E-5B1B49C02D23}" destId="{730F5220-A06B-4718-9F0A-1674F62A75DC}" srcOrd="0" destOrd="0" presId="urn:microsoft.com/office/officeart/2005/8/layout/vList2"/>
    <dgm:cxn modelId="{082FC088-E858-4BCA-BF63-094873EC1926}" srcId="{5AAE0336-833D-437C-A60E-BEF141BD259F}" destId="{EF2223FF-B71D-42DC-993E-5B1B49C02D23}" srcOrd="0" destOrd="0" parTransId="{58734236-006C-4496-A9C1-862A84C542A4}" sibTransId="{BC33582A-EB15-45C5-9D05-ADDF2D598F0F}"/>
    <dgm:cxn modelId="{97600E58-BFBD-4D7D-BD4E-5ACF8B8FDA43}" type="presParOf" srcId="{CD109DB3-5F39-4045-8A04-5FFBDD9FB3CB}" destId="{730F5220-A06B-4718-9F0A-1674F62A75D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622C675-FF04-407B-ABC2-8C7D32FFD59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9E6323E3-9AA7-4733-90C1-3DBCCBD0958D}">
      <dgm:prSet/>
      <dgm:spPr/>
      <dgm:t>
        <a:bodyPr/>
        <a:lstStyle/>
        <a:p>
          <a:pPr rtl="0"/>
          <a:r>
            <a:rPr lang="nl-NL" dirty="0" smtClean="0"/>
            <a:t>Cytoplasma hypertoon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water </a:t>
          </a:r>
          <a:r>
            <a:rPr lang="nl-NL" dirty="0" smtClean="0"/>
            <a:t>cel in 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</a:t>
          </a:r>
          <a:r>
            <a:rPr lang="nl-NL" dirty="0" err="1" smtClean="0"/>
            <a:t>turgor</a:t>
          </a:r>
          <a:endParaRPr lang="nl-NL" dirty="0"/>
        </a:p>
      </dgm:t>
    </dgm:pt>
    <dgm:pt modelId="{7951B9B2-ACE9-4099-90B8-F82F2A6F2681}" type="parTrans" cxnId="{756F88D6-8F91-45E7-9401-1EE095D87E36}">
      <dgm:prSet/>
      <dgm:spPr/>
      <dgm:t>
        <a:bodyPr/>
        <a:lstStyle/>
        <a:p>
          <a:endParaRPr lang="nl-NL"/>
        </a:p>
      </dgm:t>
    </dgm:pt>
    <dgm:pt modelId="{757E07BD-0720-4187-BD90-F24E00441E7A}" type="sibTrans" cxnId="{756F88D6-8F91-45E7-9401-1EE095D87E36}">
      <dgm:prSet/>
      <dgm:spPr/>
      <dgm:t>
        <a:bodyPr/>
        <a:lstStyle/>
        <a:p>
          <a:endParaRPr lang="nl-NL"/>
        </a:p>
      </dgm:t>
    </dgm:pt>
    <dgm:pt modelId="{87623182-55F4-42F1-8B2A-A1A8187AE8D2}">
      <dgm:prSet/>
      <dgm:spPr/>
      <dgm:t>
        <a:bodyPr/>
        <a:lstStyle/>
        <a:p>
          <a:pPr rtl="0"/>
          <a:r>
            <a:rPr lang="nl-NL" dirty="0" smtClean="0"/>
            <a:t>Cytoplasma </a:t>
          </a:r>
          <a:r>
            <a:rPr lang="nl-NL" dirty="0" err="1" smtClean="0"/>
            <a:t>hypotoon</a:t>
          </a:r>
          <a:r>
            <a:rPr lang="nl-NL" dirty="0" smtClean="0"/>
            <a:t> </a:t>
          </a:r>
          <a:r>
            <a:rPr lang="nl-NL" dirty="0" smtClean="0"/>
            <a:t>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</a:t>
          </a:r>
          <a:r>
            <a:rPr lang="nl-NL" dirty="0" smtClean="0"/>
            <a:t>water </a:t>
          </a:r>
          <a:r>
            <a:rPr lang="nl-NL" dirty="0" smtClean="0"/>
            <a:t>cel uit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plasmolyse</a:t>
          </a:r>
          <a:endParaRPr lang="nl-NL" dirty="0"/>
        </a:p>
      </dgm:t>
    </dgm:pt>
    <dgm:pt modelId="{D3AF7328-7FA7-4A9B-84C1-F672F8C15392}" type="parTrans" cxnId="{F430B4F7-2FAE-462B-89BF-97FC616FEACD}">
      <dgm:prSet/>
      <dgm:spPr/>
      <dgm:t>
        <a:bodyPr/>
        <a:lstStyle/>
        <a:p>
          <a:endParaRPr lang="nl-NL"/>
        </a:p>
      </dgm:t>
    </dgm:pt>
    <dgm:pt modelId="{16F6C9E1-E112-4D04-93A1-C5760D9E72DE}" type="sibTrans" cxnId="{F430B4F7-2FAE-462B-89BF-97FC616FEACD}">
      <dgm:prSet/>
      <dgm:spPr/>
      <dgm:t>
        <a:bodyPr/>
        <a:lstStyle/>
        <a:p>
          <a:endParaRPr lang="nl-NL"/>
        </a:p>
      </dgm:t>
    </dgm:pt>
    <dgm:pt modelId="{F5F82E9C-B008-42D2-865E-D38FE13CC42E}" type="pres">
      <dgm:prSet presAssocID="{C622C675-FF04-407B-ABC2-8C7D32FFD5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1AB0EF2-E416-4812-B7B8-C8FE5738310C}" type="pres">
      <dgm:prSet presAssocID="{9E6323E3-9AA7-4733-90C1-3DBCCBD0958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B3CC3D7-3655-4FFC-928C-1F001A5310AD}" type="pres">
      <dgm:prSet presAssocID="{757E07BD-0720-4187-BD90-F24E00441E7A}" presName="spacer" presStyleCnt="0"/>
      <dgm:spPr/>
    </dgm:pt>
    <dgm:pt modelId="{30FA3A4C-3CEB-4C54-B07C-D6CEA486EBB7}" type="pres">
      <dgm:prSet presAssocID="{87623182-55F4-42F1-8B2A-A1A8187AE8D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8681B84-6D53-47FB-8142-D00750F4E40C}" type="presOf" srcId="{C622C675-FF04-407B-ABC2-8C7D32FFD598}" destId="{F5F82E9C-B008-42D2-865E-D38FE13CC42E}" srcOrd="0" destOrd="0" presId="urn:microsoft.com/office/officeart/2005/8/layout/vList2"/>
    <dgm:cxn modelId="{395814EB-53BC-43A3-9615-71501222160B}" type="presOf" srcId="{9E6323E3-9AA7-4733-90C1-3DBCCBD0958D}" destId="{11AB0EF2-E416-4812-B7B8-C8FE5738310C}" srcOrd="0" destOrd="0" presId="urn:microsoft.com/office/officeart/2005/8/layout/vList2"/>
    <dgm:cxn modelId="{756F88D6-8F91-45E7-9401-1EE095D87E36}" srcId="{C622C675-FF04-407B-ABC2-8C7D32FFD598}" destId="{9E6323E3-9AA7-4733-90C1-3DBCCBD0958D}" srcOrd="0" destOrd="0" parTransId="{7951B9B2-ACE9-4099-90B8-F82F2A6F2681}" sibTransId="{757E07BD-0720-4187-BD90-F24E00441E7A}"/>
    <dgm:cxn modelId="{F430B4F7-2FAE-462B-89BF-97FC616FEACD}" srcId="{C622C675-FF04-407B-ABC2-8C7D32FFD598}" destId="{87623182-55F4-42F1-8B2A-A1A8187AE8D2}" srcOrd="1" destOrd="0" parTransId="{D3AF7328-7FA7-4A9B-84C1-F672F8C15392}" sibTransId="{16F6C9E1-E112-4D04-93A1-C5760D9E72DE}"/>
    <dgm:cxn modelId="{CB13ED14-E937-4CFB-B740-18DD09ED0443}" type="presOf" srcId="{87623182-55F4-42F1-8B2A-A1A8187AE8D2}" destId="{30FA3A4C-3CEB-4C54-B07C-D6CEA486EBB7}" srcOrd="0" destOrd="0" presId="urn:microsoft.com/office/officeart/2005/8/layout/vList2"/>
    <dgm:cxn modelId="{3033AD78-EB2F-4858-8965-734AB8ACD874}" type="presParOf" srcId="{F5F82E9C-B008-42D2-865E-D38FE13CC42E}" destId="{11AB0EF2-E416-4812-B7B8-C8FE5738310C}" srcOrd="0" destOrd="0" presId="urn:microsoft.com/office/officeart/2005/8/layout/vList2"/>
    <dgm:cxn modelId="{FA0EA57B-3F8E-4F40-8DCD-09037C30F527}" type="presParOf" srcId="{F5F82E9C-B008-42D2-865E-D38FE13CC42E}" destId="{1B3CC3D7-3655-4FFC-928C-1F001A5310AD}" srcOrd="1" destOrd="0" presId="urn:microsoft.com/office/officeart/2005/8/layout/vList2"/>
    <dgm:cxn modelId="{28DBCD16-2EC5-4A40-BCD4-98948BBB2A05}" type="presParOf" srcId="{F5F82E9C-B008-42D2-865E-D38FE13CC42E}" destId="{30FA3A4C-3CEB-4C54-B07C-D6CEA486EBB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F44CBBA-6E91-440B-918B-A65F540EFAD3}" type="doc">
      <dgm:prSet loTypeId="urn:microsoft.com/office/officeart/2005/8/layout/vList2" loCatId="list" qsTypeId="urn:microsoft.com/office/officeart/2005/8/quickstyle/simple5" qsCatId="simple" csTypeId="urn:microsoft.com/office/officeart/2005/8/colors/accent3_4" csCatId="accent3"/>
      <dgm:spPr/>
      <dgm:t>
        <a:bodyPr/>
        <a:lstStyle/>
        <a:p>
          <a:endParaRPr lang="nl-NL"/>
        </a:p>
      </dgm:t>
    </dgm:pt>
    <dgm:pt modelId="{94063DC5-B85B-42B8-A1D2-74F2C9F1819C}">
      <dgm:prSet/>
      <dgm:spPr/>
      <dgm:t>
        <a:bodyPr/>
        <a:lstStyle/>
        <a:p>
          <a:pPr rtl="0"/>
          <a:r>
            <a:rPr lang="nl-NL" smtClean="0"/>
            <a:t>Verschil concentratie cel – milieu</a:t>
          </a:r>
          <a:endParaRPr lang="nl-NL"/>
        </a:p>
      </dgm:t>
    </dgm:pt>
    <dgm:pt modelId="{5648C285-CD21-4307-BB2D-88D2EF6A1E36}" type="parTrans" cxnId="{0A0AD64D-08A4-4949-8BC6-78A1CD28B980}">
      <dgm:prSet/>
      <dgm:spPr/>
      <dgm:t>
        <a:bodyPr/>
        <a:lstStyle/>
        <a:p>
          <a:endParaRPr lang="nl-NL"/>
        </a:p>
      </dgm:t>
    </dgm:pt>
    <dgm:pt modelId="{799BBB07-A1E7-4C4E-99AE-0DBAD4A45C90}" type="sibTrans" cxnId="{0A0AD64D-08A4-4949-8BC6-78A1CD28B980}">
      <dgm:prSet/>
      <dgm:spPr/>
      <dgm:t>
        <a:bodyPr/>
        <a:lstStyle/>
        <a:p>
          <a:endParaRPr lang="nl-NL"/>
        </a:p>
      </dgm:t>
    </dgm:pt>
    <dgm:pt modelId="{FCB70DB9-E49E-4781-BC5B-64FEB742CC0F}" type="pres">
      <dgm:prSet presAssocID="{0F44CBBA-6E91-440B-918B-A65F540EFA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6190754-31F9-4C3A-A9FC-361DED5B1567}" type="pres">
      <dgm:prSet presAssocID="{94063DC5-B85B-42B8-A1D2-74F2C9F1819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EA3D9FA-19DD-42D3-B1DB-EA45F2A633AD}" type="presOf" srcId="{0F44CBBA-6E91-440B-918B-A65F540EFAD3}" destId="{FCB70DB9-E49E-4781-BC5B-64FEB742CC0F}" srcOrd="0" destOrd="0" presId="urn:microsoft.com/office/officeart/2005/8/layout/vList2"/>
    <dgm:cxn modelId="{0A0AD64D-08A4-4949-8BC6-78A1CD28B980}" srcId="{0F44CBBA-6E91-440B-918B-A65F540EFAD3}" destId="{94063DC5-B85B-42B8-A1D2-74F2C9F1819C}" srcOrd="0" destOrd="0" parTransId="{5648C285-CD21-4307-BB2D-88D2EF6A1E36}" sibTransId="{799BBB07-A1E7-4C4E-99AE-0DBAD4A45C90}"/>
    <dgm:cxn modelId="{2C4523E6-8F4A-4F0A-80E2-A254AEA768F1}" type="presOf" srcId="{94063DC5-B85B-42B8-A1D2-74F2C9F1819C}" destId="{86190754-31F9-4C3A-A9FC-361DED5B1567}" srcOrd="0" destOrd="0" presId="urn:microsoft.com/office/officeart/2005/8/layout/vList2"/>
    <dgm:cxn modelId="{E4427655-4FA4-4814-8D86-393F0AD9803C}" type="presParOf" srcId="{FCB70DB9-E49E-4781-BC5B-64FEB742CC0F}" destId="{86190754-31F9-4C3A-A9FC-361DED5B15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0744F34-02E0-4110-BD23-326A803E400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nl-NL"/>
        </a:p>
      </dgm:t>
    </dgm:pt>
    <dgm:pt modelId="{3C672508-5A9D-4C94-B621-2F026ACBD7A4}">
      <dgm:prSet/>
      <dgm:spPr/>
      <dgm:t>
        <a:bodyPr/>
        <a:lstStyle/>
        <a:p>
          <a:pPr rtl="0"/>
          <a:r>
            <a:rPr lang="nl-NL" smtClean="0"/>
            <a:t>Dierlijke cellen hebben geen celwand</a:t>
          </a:r>
          <a:endParaRPr lang="nl-NL"/>
        </a:p>
      </dgm:t>
    </dgm:pt>
    <dgm:pt modelId="{4173EFB5-C22E-43EA-99CB-6EC5039CCA1F}" type="parTrans" cxnId="{36C2C92C-BE32-406D-9BE0-2E488A511EF0}">
      <dgm:prSet/>
      <dgm:spPr/>
      <dgm:t>
        <a:bodyPr/>
        <a:lstStyle/>
        <a:p>
          <a:endParaRPr lang="nl-NL"/>
        </a:p>
      </dgm:t>
    </dgm:pt>
    <dgm:pt modelId="{F6CA879B-A0DF-4C75-B991-F77655133164}" type="sibTrans" cxnId="{36C2C92C-BE32-406D-9BE0-2E488A511EF0}">
      <dgm:prSet/>
      <dgm:spPr/>
      <dgm:t>
        <a:bodyPr/>
        <a:lstStyle/>
        <a:p>
          <a:endParaRPr lang="nl-NL"/>
        </a:p>
      </dgm:t>
    </dgm:pt>
    <dgm:pt modelId="{523B52C9-B339-4059-B1B2-5B068D575EDA}">
      <dgm:prSet/>
      <dgm:spPr/>
      <dgm:t>
        <a:bodyPr/>
        <a:lstStyle/>
        <a:p>
          <a:pPr rtl="0"/>
          <a:r>
            <a:rPr lang="nl-NL" smtClean="0"/>
            <a:t>Cel hypertoon: cel krimpt</a:t>
          </a:r>
          <a:endParaRPr lang="nl-NL"/>
        </a:p>
      </dgm:t>
    </dgm:pt>
    <dgm:pt modelId="{3B4A30CE-BCA3-4FE5-A7F2-94BFE708FFD8}" type="parTrans" cxnId="{6C4DEC49-A819-4C2B-BC73-BFE27BFDEA06}">
      <dgm:prSet/>
      <dgm:spPr/>
      <dgm:t>
        <a:bodyPr/>
        <a:lstStyle/>
        <a:p>
          <a:endParaRPr lang="nl-NL"/>
        </a:p>
      </dgm:t>
    </dgm:pt>
    <dgm:pt modelId="{27B9E598-B030-440F-910A-C32C462A4B8F}" type="sibTrans" cxnId="{6C4DEC49-A819-4C2B-BC73-BFE27BFDEA06}">
      <dgm:prSet/>
      <dgm:spPr/>
      <dgm:t>
        <a:bodyPr/>
        <a:lstStyle/>
        <a:p>
          <a:endParaRPr lang="nl-NL"/>
        </a:p>
      </dgm:t>
    </dgm:pt>
    <dgm:pt modelId="{39F41388-4B32-4D67-8902-B571C62E76AA}">
      <dgm:prSet/>
      <dgm:spPr/>
      <dgm:t>
        <a:bodyPr/>
        <a:lstStyle/>
        <a:p>
          <a:pPr rtl="0"/>
          <a:r>
            <a:rPr lang="nl-NL" smtClean="0"/>
            <a:t>Cel isotoon: uitwisseling van water met milieu</a:t>
          </a:r>
          <a:endParaRPr lang="nl-NL"/>
        </a:p>
      </dgm:t>
    </dgm:pt>
    <dgm:pt modelId="{87BAE4CB-F371-4DA6-9056-A2957F1BF8B1}" type="parTrans" cxnId="{01639D08-0085-438B-AA36-E78A6A689CB6}">
      <dgm:prSet/>
      <dgm:spPr/>
      <dgm:t>
        <a:bodyPr/>
        <a:lstStyle/>
        <a:p>
          <a:endParaRPr lang="nl-NL"/>
        </a:p>
      </dgm:t>
    </dgm:pt>
    <dgm:pt modelId="{F2E44292-17EE-4C7F-9141-DEC3C489EB30}" type="sibTrans" cxnId="{01639D08-0085-438B-AA36-E78A6A689CB6}">
      <dgm:prSet/>
      <dgm:spPr/>
      <dgm:t>
        <a:bodyPr/>
        <a:lstStyle/>
        <a:p>
          <a:endParaRPr lang="nl-NL"/>
        </a:p>
      </dgm:t>
    </dgm:pt>
    <dgm:pt modelId="{B2D93F8C-2DB7-4CC6-B6B7-1877209A907E}">
      <dgm:prSet/>
      <dgm:spPr/>
      <dgm:t>
        <a:bodyPr/>
        <a:lstStyle/>
        <a:p>
          <a:pPr rtl="0"/>
          <a:r>
            <a:rPr lang="nl-NL" smtClean="0"/>
            <a:t>Cel hypotoon: opname water tot de cel barst</a:t>
          </a:r>
          <a:endParaRPr lang="nl-NL"/>
        </a:p>
      </dgm:t>
    </dgm:pt>
    <dgm:pt modelId="{63CA57B1-8E21-4203-8615-1835DE8D55EF}" type="parTrans" cxnId="{6FBE2F7A-B7E7-4A29-967C-B74CA4D721DC}">
      <dgm:prSet/>
      <dgm:spPr/>
      <dgm:t>
        <a:bodyPr/>
        <a:lstStyle/>
        <a:p>
          <a:endParaRPr lang="nl-NL"/>
        </a:p>
      </dgm:t>
    </dgm:pt>
    <dgm:pt modelId="{2BBF266B-2E86-491B-9E55-F98BF6E5D17C}" type="sibTrans" cxnId="{6FBE2F7A-B7E7-4A29-967C-B74CA4D721DC}">
      <dgm:prSet/>
      <dgm:spPr/>
      <dgm:t>
        <a:bodyPr/>
        <a:lstStyle/>
        <a:p>
          <a:endParaRPr lang="nl-NL"/>
        </a:p>
      </dgm:t>
    </dgm:pt>
    <dgm:pt modelId="{7086AF73-D721-4E23-A9B8-81F2132D5331}" type="pres">
      <dgm:prSet presAssocID="{60744F34-02E0-4110-BD23-326A803E40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6553C44-4325-4F4B-AF87-E722D53736CE}" type="pres">
      <dgm:prSet presAssocID="{3C672508-5A9D-4C94-B621-2F026ACBD7A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5DDC88E-2864-4E0D-B603-BB3778557A8B}" type="pres">
      <dgm:prSet presAssocID="{F6CA879B-A0DF-4C75-B991-F77655133164}" presName="spacer" presStyleCnt="0"/>
      <dgm:spPr/>
    </dgm:pt>
    <dgm:pt modelId="{EF469DCC-2837-4BA6-9513-6347AA965B38}" type="pres">
      <dgm:prSet presAssocID="{523B52C9-B339-4059-B1B2-5B068D575ED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302F31E-5CA4-49FE-BFC5-AE4D6ACBA632}" type="pres">
      <dgm:prSet presAssocID="{27B9E598-B030-440F-910A-C32C462A4B8F}" presName="spacer" presStyleCnt="0"/>
      <dgm:spPr/>
    </dgm:pt>
    <dgm:pt modelId="{57556D96-04C0-40E8-BAA0-E452676E7E45}" type="pres">
      <dgm:prSet presAssocID="{39F41388-4B32-4D67-8902-B571C62E76A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50B6FAC-31BE-4D55-8C08-6940A474DE41}" type="pres">
      <dgm:prSet presAssocID="{F2E44292-17EE-4C7F-9141-DEC3C489EB30}" presName="spacer" presStyleCnt="0"/>
      <dgm:spPr/>
    </dgm:pt>
    <dgm:pt modelId="{255DCD29-BEE4-44DB-99AC-255414A27974}" type="pres">
      <dgm:prSet presAssocID="{B2D93F8C-2DB7-4CC6-B6B7-1877209A907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1639D08-0085-438B-AA36-E78A6A689CB6}" srcId="{60744F34-02E0-4110-BD23-326A803E4003}" destId="{39F41388-4B32-4D67-8902-B571C62E76AA}" srcOrd="2" destOrd="0" parTransId="{87BAE4CB-F371-4DA6-9056-A2957F1BF8B1}" sibTransId="{F2E44292-17EE-4C7F-9141-DEC3C489EB30}"/>
    <dgm:cxn modelId="{36C2C92C-BE32-406D-9BE0-2E488A511EF0}" srcId="{60744F34-02E0-4110-BD23-326A803E4003}" destId="{3C672508-5A9D-4C94-B621-2F026ACBD7A4}" srcOrd="0" destOrd="0" parTransId="{4173EFB5-C22E-43EA-99CB-6EC5039CCA1F}" sibTransId="{F6CA879B-A0DF-4C75-B991-F77655133164}"/>
    <dgm:cxn modelId="{50C742B0-9E7B-4549-A578-0A18F2F4F8A2}" type="presOf" srcId="{60744F34-02E0-4110-BD23-326A803E4003}" destId="{7086AF73-D721-4E23-A9B8-81F2132D5331}" srcOrd="0" destOrd="0" presId="urn:microsoft.com/office/officeart/2005/8/layout/vList2"/>
    <dgm:cxn modelId="{6FBE2F7A-B7E7-4A29-967C-B74CA4D721DC}" srcId="{60744F34-02E0-4110-BD23-326A803E4003}" destId="{B2D93F8C-2DB7-4CC6-B6B7-1877209A907E}" srcOrd="3" destOrd="0" parTransId="{63CA57B1-8E21-4203-8615-1835DE8D55EF}" sibTransId="{2BBF266B-2E86-491B-9E55-F98BF6E5D17C}"/>
    <dgm:cxn modelId="{A86D0DE5-8B40-4E31-B67E-C9B6C637AA57}" type="presOf" srcId="{523B52C9-B339-4059-B1B2-5B068D575EDA}" destId="{EF469DCC-2837-4BA6-9513-6347AA965B38}" srcOrd="0" destOrd="0" presId="urn:microsoft.com/office/officeart/2005/8/layout/vList2"/>
    <dgm:cxn modelId="{AA526B00-9C50-4AC8-831D-A02FC380A351}" type="presOf" srcId="{39F41388-4B32-4D67-8902-B571C62E76AA}" destId="{57556D96-04C0-40E8-BAA0-E452676E7E45}" srcOrd="0" destOrd="0" presId="urn:microsoft.com/office/officeart/2005/8/layout/vList2"/>
    <dgm:cxn modelId="{E2EA97CE-C7DE-44F1-9AF5-901AC4951CFD}" type="presOf" srcId="{3C672508-5A9D-4C94-B621-2F026ACBD7A4}" destId="{46553C44-4325-4F4B-AF87-E722D53736CE}" srcOrd="0" destOrd="0" presId="urn:microsoft.com/office/officeart/2005/8/layout/vList2"/>
    <dgm:cxn modelId="{6C4DEC49-A819-4C2B-BC73-BFE27BFDEA06}" srcId="{60744F34-02E0-4110-BD23-326A803E4003}" destId="{523B52C9-B339-4059-B1B2-5B068D575EDA}" srcOrd="1" destOrd="0" parTransId="{3B4A30CE-BCA3-4FE5-A7F2-94BFE708FFD8}" sibTransId="{27B9E598-B030-440F-910A-C32C462A4B8F}"/>
    <dgm:cxn modelId="{74E94BE2-3240-4469-826D-A5FD0CE49B14}" type="presOf" srcId="{B2D93F8C-2DB7-4CC6-B6B7-1877209A907E}" destId="{255DCD29-BEE4-44DB-99AC-255414A27974}" srcOrd="0" destOrd="0" presId="urn:microsoft.com/office/officeart/2005/8/layout/vList2"/>
    <dgm:cxn modelId="{FAF1AFD3-9CCF-4F62-8FB9-E7013349DBA7}" type="presParOf" srcId="{7086AF73-D721-4E23-A9B8-81F2132D5331}" destId="{46553C44-4325-4F4B-AF87-E722D53736CE}" srcOrd="0" destOrd="0" presId="urn:microsoft.com/office/officeart/2005/8/layout/vList2"/>
    <dgm:cxn modelId="{99DFA75D-C041-4FCE-9029-D5F2FD94A3ED}" type="presParOf" srcId="{7086AF73-D721-4E23-A9B8-81F2132D5331}" destId="{F5DDC88E-2864-4E0D-B603-BB3778557A8B}" srcOrd="1" destOrd="0" presId="urn:microsoft.com/office/officeart/2005/8/layout/vList2"/>
    <dgm:cxn modelId="{36D8546F-02FF-45F8-92A7-A48DAC7EF726}" type="presParOf" srcId="{7086AF73-D721-4E23-A9B8-81F2132D5331}" destId="{EF469DCC-2837-4BA6-9513-6347AA965B38}" srcOrd="2" destOrd="0" presId="urn:microsoft.com/office/officeart/2005/8/layout/vList2"/>
    <dgm:cxn modelId="{7B3E90AB-24EA-412A-88B7-506D1F4F6564}" type="presParOf" srcId="{7086AF73-D721-4E23-A9B8-81F2132D5331}" destId="{1302F31E-5CA4-49FE-BFC5-AE4D6ACBA632}" srcOrd="3" destOrd="0" presId="urn:microsoft.com/office/officeart/2005/8/layout/vList2"/>
    <dgm:cxn modelId="{75B7E0C5-14BF-45FE-B41C-F3638105BFB7}" type="presParOf" srcId="{7086AF73-D721-4E23-A9B8-81F2132D5331}" destId="{57556D96-04C0-40E8-BAA0-E452676E7E45}" srcOrd="4" destOrd="0" presId="urn:microsoft.com/office/officeart/2005/8/layout/vList2"/>
    <dgm:cxn modelId="{E112297E-D222-47C5-9636-AD3CBDED0F38}" type="presParOf" srcId="{7086AF73-D721-4E23-A9B8-81F2132D5331}" destId="{050B6FAC-31BE-4D55-8C08-6940A474DE41}" srcOrd="5" destOrd="0" presId="urn:microsoft.com/office/officeart/2005/8/layout/vList2"/>
    <dgm:cxn modelId="{FF0D376C-4466-4E3C-BB5D-C3D60CBBB16C}" type="presParOf" srcId="{7086AF73-D721-4E23-A9B8-81F2132D5331}" destId="{255DCD29-BEE4-44DB-99AC-255414A2797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08F12B1-A618-4E22-A513-CE1A3A0F5929}" type="doc">
      <dgm:prSet loTypeId="urn:microsoft.com/office/officeart/2005/8/layout/vList2" loCatId="list" qsTypeId="urn:microsoft.com/office/officeart/2005/8/quickstyle/simple5" qsCatId="simple" csTypeId="urn:microsoft.com/office/officeart/2005/8/colors/accent3_4" csCatId="accent3" phldr="1"/>
      <dgm:spPr/>
      <dgm:t>
        <a:bodyPr/>
        <a:lstStyle/>
        <a:p>
          <a:endParaRPr lang="nl-NL"/>
        </a:p>
      </dgm:t>
    </dgm:pt>
    <dgm:pt modelId="{EC43726A-7F1D-4546-9F87-208E6D1A2713}">
      <dgm:prSet/>
      <dgm:spPr/>
      <dgm:t>
        <a:bodyPr/>
        <a:lstStyle/>
        <a:p>
          <a:pPr algn="ctr" rtl="0"/>
          <a:r>
            <a:rPr lang="nl-NL" dirty="0" smtClean="0"/>
            <a:t>Plasmolyse: voorbeelden</a:t>
          </a:r>
          <a:endParaRPr lang="nl-NL" dirty="0"/>
        </a:p>
      </dgm:t>
    </dgm:pt>
    <dgm:pt modelId="{54C89C7C-AD92-45FA-8DC4-1D3D1FFABF2E}" type="parTrans" cxnId="{7FD4702A-60CD-4181-8DB2-C0305D9D1008}">
      <dgm:prSet/>
      <dgm:spPr/>
      <dgm:t>
        <a:bodyPr/>
        <a:lstStyle/>
        <a:p>
          <a:endParaRPr lang="nl-NL"/>
        </a:p>
      </dgm:t>
    </dgm:pt>
    <dgm:pt modelId="{1571ED3D-BBCA-4E33-823C-0BDBA86B89CC}" type="sibTrans" cxnId="{7FD4702A-60CD-4181-8DB2-C0305D9D1008}">
      <dgm:prSet/>
      <dgm:spPr/>
      <dgm:t>
        <a:bodyPr/>
        <a:lstStyle/>
        <a:p>
          <a:endParaRPr lang="nl-NL"/>
        </a:p>
      </dgm:t>
    </dgm:pt>
    <dgm:pt modelId="{77818F6A-802A-4AAB-8217-5D91D47A5D76}" type="pres">
      <dgm:prSet presAssocID="{408F12B1-A618-4E22-A513-CE1A3A0F59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8DCA379-A19F-4977-A7D8-CF7206F67AFC}" type="pres">
      <dgm:prSet presAssocID="{EC43726A-7F1D-4546-9F87-208E6D1A271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FA5BA35C-D2D6-4334-ACA5-CD90F4BFE800}" type="presOf" srcId="{EC43726A-7F1D-4546-9F87-208E6D1A2713}" destId="{F8DCA379-A19F-4977-A7D8-CF7206F67AFC}" srcOrd="0" destOrd="0" presId="urn:microsoft.com/office/officeart/2005/8/layout/vList2"/>
    <dgm:cxn modelId="{EC6BD129-7B0C-40B5-B8FB-73CF8FA6515F}" type="presOf" srcId="{408F12B1-A618-4E22-A513-CE1A3A0F5929}" destId="{77818F6A-802A-4AAB-8217-5D91D47A5D76}" srcOrd="0" destOrd="0" presId="urn:microsoft.com/office/officeart/2005/8/layout/vList2"/>
    <dgm:cxn modelId="{7FD4702A-60CD-4181-8DB2-C0305D9D1008}" srcId="{408F12B1-A618-4E22-A513-CE1A3A0F5929}" destId="{EC43726A-7F1D-4546-9F87-208E6D1A2713}" srcOrd="0" destOrd="0" parTransId="{54C89C7C-AD92-45FA-8DC4-1D3D1FFABF2E}" sibTransId="{1571ED3D-BBCA-4E33-823C-0BDBA86B89CC}"/>
    <dgm:cxn modelId="{235F3278-ED87-4B91-B0DC-8ABB05E28DBB}" type="presParOf" srcId="{77818F6A-802A-4AAB-8217-5D91D47A5D76}" destId="{F8DCA379-A19F-4977-A7D8-CF7206F67AF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B3D8C01-701B-4842-BB03-50BFCEED7A8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nl-NL"/>
        </a:p>
      </dgm:t>
    </dgm:pt>
    <dgm:pt modelId="{49310407-EE35-4D1D-8CF1-76E0F04CAE75}">
      <dgm:prSet/>
      <dgm:spPr/>
      <dgm:t>
        <a:bodyPr/>
        <a:lstStyle/>
        <a:p>
          <a:pPr algn="ctr" rtl="0"/>
          <a:r>
            <a:rPr lang="nl-NL" dirty="0" smtClean="0">
              <a:hlinkClick xmlns:r="http://schemas.openxmlformats.org/officeDocument/2006/relationships" r:id="rId1"/>
            </a:rPr>
            <a:t>Plasmolyse rode ui</a:t>
          </a:r>
          <a:endParaRPr lang="nl-NL" dirty="0"/>
        </a:p>
      </dgm:t>
    </dgm:pt>
    <dgm:pt modelId="{437F8E25-E00F-422F-8C18-E30ADAF27C94}" type="parTrans" cxnId="{C2B259FD-E4C5-49AA-B9A0-77CC5F060F48}">
      <dgm:prSet/>
      <dgm:spPr/>
      <dgm:t>
        <a:bodyPr/>
        <a:lstStyle/>
        <a:p>
          <a:pPr algn="ctr"/>
          <a:endParaRPr lang="nl-NL"/>
        </a:p>
      </dgm:t>
    </dgm:pt>
    <dgm:pt modelId="{AAF399FE-3100-4832-9A75-52EAE71205B3}" type="sibTrans" cxnId="{C2B259FD-E4C5-49AA-B9A0-77CC5F060F48}">
      <dgm:prSet/>
      <dgm:spPr/>
      <dgm:t>
        <a:bodyPr/>
        <a:lstStyle/>
        <a:p>
          <a:pPr algn="ctr"/>
          <a:endParaRPr lang="nl-NL"/>
        </a:p>
      </dgm:t>
    </dgm:pt>
    <dgm:pt modelId="{5C0A1755-F92B-416F-8DC9-E48E116315B4}" type="pres">
      <dgm:prSet presAssocID="{FB3D8C01-701B-4842-BB03-50BFCEED7A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C7A3FE26-88C1-4C3D-B7D4-AA66BC1EAFF5}" type="pres">
      <dgm:prSet presAssocID="{49310407-EE35-4D1D-8CF1-76E0F04CAE7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89ED5B6E-FD43-4AC8-BE43-A2E3928C980F}" type="presOf" srcId="{FB3D8C01-701B-4842-BB03-50BFCEED7A87}" destId="{5C0A1755-F92B-416F-8DC9-E48E116315B4}" srcOrd="0" destOrd="0" presId="urn:microsoft.com/office/officeart/2005/8/layout/vList2"/>
    <dgm:cxn modelId="{C2B259FD-E4C5-49AA-B9A0-77CC5F060F48}" srcId="{FB3D8C01-701B-4842-BB03-50BFCEED7A87}" destId="{49310407-EE35-4D1D-8CF1-76E0F04CAE75}" srcOrd="0" destOrd="0" parTransId="{437F8E25-E00F-422F-8C18-E30ADAF27C94}" sibTransId="{AAF399FE-3100-4832-9A75-52EAE71205B3}"/>
    <dgm:cxn modelId="{1A30E1D8-E20A-4D9C-82A8-CA2240D91738}" type="presOf" srcId="{49310407-EE35-4D1D-8CF1-76E0F04CAE75}" destId="{C7A3FE26-88C1-4C3D-B7D4-AA66BC1EAFF5}" srcOrd="0" destOrd="0" presId="urn:microsoft.com/office/officeart/2005/8/layout/vList2"/>
    <dgm:cxn modelId="{9D844944-38D5-491B-9C04-09229B5ABD1A}" type="presParOf" srcId="{5C0A1755-F92B-416F-8DC9-E48E116315B4}" destId="{C7A3FE26-88C1-4C3D-B7D4-AA66BC1EAFF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FD99EC0E-45E0-42D4-9C79-E3874CCD88A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nl-NL"/>
        </a:p>
      </dgm:t>
    </dgm:pt>
    <dgm:pt modelId="{B8FA1FDC-1FC7-41E9-823B-8634E441FAD4}">
      <dgm:prSet/>
      <dgm:spPr/>
      <dgm:t>
        <a:bodyPr/>
        <a:lstStyle/>
        <a:p>
          <a:pPr rtl="0"/>
          <a:r>
            <a:rPr lang="nl-NL" smtClean="0">
              <a:hlinkClick xmlns:r="http://schemas.openxmlformats.org/officeDocument/2006/relationships" r:id="rId1"/>
            </a:rPr>
            <a:t>Filmp plasmolyse rode ui door zeewater</a:t>
          </a:r>
          <a:endParaRPr lang="nl-NL"/>
        </a:p>
      </dgm:t>
    </dgm:pt>
    <dgm:pt modelId="{A130467F-9316-4EB3-8810-38AD30FF0B3E}" type="parTrans" cxnId="{CE0EF9FC-915C-49CA-B734-1800D424ACDD}">
      <dgm:prSet/>
      <dgm:spPr/>
      <dgm:t>
        <a:bodyPr/>
        <a:lstStyle/>
        <a:p>
          <a:endParaRPr lang="nl-NL"/>
        </a:p>
      </dgm:t>
    </dgm:pt>
    <dgm:pt modelId="{5B2CF729-FD1B-4CD5-84AD-E1A06228060B}" type="sibTrans" cxnId="{CE0EF9FC-915C-49CA-B734-1800D424ACDD}">
      <dgm:prSet/>
      <dgm:spPr/>
      <dgm:t>
        <a:bodyPr/>
        <a:lstStyle/>
        <a:p>
          <a:endParaRPr lang="nl-NL"/>
        </a:p>
      </dgm:t>
    </dgm:pt>
    <dgm:pt modelId="{58667843-B739-42DE-893F-227CE87BCFA4}" type="pres">
      <dgm:prSet presAssocID="{FD99EC0E-45E0-42D4-9C79-E3874CCD88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A96D93B-EE9F-4EE9-9967-D2ECB481B9E5}" type="pres">
      <dgm:prSet presAssocID="{B8FA1FDC-1FC7-41E9-823B-8634E441FAD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8594B166-183A-4DE0-9239-39DB52902BE7}" type="presOf" srcId="{FD99EC0E-45E0-42D4-9C79-E3874CCD88A5}" destId="{58667843-B739-42DE-893F-227CE87BCFA4}" srcOrd="0" destOrd="0" presId="urn:microsoft.com/office/officeart/2005/8/layout/vList2"/>
    <dgm:cxn modelId="{7EF1771F-663E-4086-A89C-34F285205148}" type="presOf" srcId="{B8FA1FDC-1FC7-41E9-823B-8634E441FAD4}" destId="{FA96D93B-EE9F-4EE9-9967-D2ECB481B9E5}" srcOrd="0" destOrd="0" presId="urn:microsoft.com/office/officeart/2005/8/layout/vList2"/>
    <dgm:cxn modelId="{CE0EF9FC-915C-49CA-B734-1800D424ACDD}" srcId="{FD99EC0E-45E0-42D4-9C79-E3874CCD88A5}" destId="{B8FA1FDC-1FC7-41E9-823B-8634E441FAD4}" srcOrd="0" destOrd="0" parTransId="{A130467F-9316-4EB3-8810-38AD30FF0B3E}" sibTransId="{5B2CF729-FD1B-4CD5-84AD-E1A06228060B}"/>
    <dgm:cxn modelId="{D81659EF-B3CA-4705-92DA-F1F4A89119D0}" type="presParOf" srcId="{58667843-B739-42DE-893F-227CE87BCFA4}" destId="{FA96D93B-EE9F-4EE9-9967-D2ECB481B9E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C2F84B-6521-469E-9271-3E26D4FCE0B7}" type="doc">
      <dgm:prSet loTypeId="urn:microsoft.com/office/officeart/2005/8/layout/vList2" loCatId="list" qsTypeId="urn:microsoft.com/office/officeart/2005/8/quickstyle/simple5" qsCatId="simple" csTypeId="urn:microsoft.com/office/officeart/2005/8/colors/accent3_4" csCatId="accent3"/>
      <dgm:spPr/>
      <dgm:t>
        <a:bodyPr/>
        <a:lstStyle/>
        <a:p>
          <a:endParaRPr lang="nl-NL"/>
        </a:p>
      </dgm:t>
    </dgm:pt>
    <dgm:pt modelId="{2701516B-3CCE-42AA-A2BF-B704662C56C1}">
      <dgm:prSet/>
      <dgm:spPr/>
      <dgm:t>
        <a:bodyPr/>
        <a:lstStyle/>
        <a:p>
          <a:pPr rtl="0"/>
          <a:r>
            <a:rPr lang="nl-NL" smtClean="0"/>
            <a:t>Kruidachtige en houtachtige planten</a:t>
          </a:r>
          <a:endParaRPr lang="nl-NL"/>
        </a:p>
      </dgm:t>
    </dgm:pt>
    <dgm:pt modelId="{DA568C5C-F77D-44FE-B3BF-AA137C8E5C72}" type="parTrans" cxnId="{A321C9BE-5C2B-4813-9143-53231AC05C7B}">
      <dgm:prSet/>
      <dgm:spPr/>
      <dgm:t>
        <a:bodyPr/>
        <a:lstStyle/>
        <a:p>
          <a:endParaRPr lang="nl-NL"/>
        </a:p>
      </dgm:t>
    </dgm:pt>
    <dgm:pt modelId="{0A80146C-76C3-4CF0-9954-E2712C4E3631}" type="sibTrans" cxnId="{A321C9BE-5C2B-4813-9143-53231AC05C7B}">
      <dgm:prSet/>
      <dgm:spPr/>
      <dgm:t>
        <a:bodyPr/>
        <a:lstStyle/>
        <a:p>
          <a:endParaRPr lang="nl-NL"/>
        </a:p>
      </dgm:t>
    </dgm:pt>
    <dgm:pt modelId="{DE2511FF-63E5-48C8-A2E4-E903CC37DE19}" type="pres">
      <dgm:prSet presAssocID="{BAC2F84B-6521-469E-9271-3E26D4FCE0B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794A7BCB-CCFE-48B5-BE03-F0A8AF725C60}" type="pres">
      <dgm:prSet presAssocID="{2701516B-3CCE-42AA-A2BF-B704662C56C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A321C9BE-5C2B-4813-9143-53231AC05C7B}" srcId="{BAC2F84B-6521-469E-9271-3E26D4FCE0B7}" destId="{2701516B-3CCE-42AA-A2BF-B704662C56C1}" srcOrd="0" destOrd="0" parTransId="{DA568C5C-F77D-44FE-B3BF-AA137C8E5C72}" sibTransId="{0A80146C-76C3-4CF0-9954-E2712C4E3631}"/>
    <dgm:cxn modelId="{AA237E81-F465-4DEA-A4F0-8B7D7B9A6095}" type="presOf" srcId="{BAC2F84B-6521-469E-9271-3E26D4FCE0B7}" destId="{DE2511FF-63E5-48C8-A2E4-E903CC37DE19}" srcOrd="0" destOrd="0" presId="urn:microsoft.com/office/officeart/2005/8/layout/vList2"/>
    <dgm:cxn modelId="{8D12D7CF-7084-4FAD-8539-F59724CAB195}" type="presOf" srcId="{2701516B-3CCE-42AA-A2BF-B704662C56C1}" destId="{794A7BCB-CCFE-48B5-BE03-F0A8AF725C60}" srcOrd="0" destOrd="0" presId="urn:microsoft.com/office/officeart/2005/8/layout/vList2"/>
    <dgm:cxn modelId="{CD3E186F-10C7-45E8-A94D-82DFC6DDC58A}" type="presParOf" srcId="{DE2511FF-63E5-48C8-A2E4-E903CC37DE19}" destId="{794A7BCB-CCFE-48B5-BE03-F0A8AF725C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A4844A3-C39B-4B2B-86A0-71CDC2BC51F2}" type="doc">
      <dgm:prSet loTypeId="urn:microsoft.com/office/officeart/2005/8/layout/vList2" loCatId="list" qsTypeId="urn:microsoft.com/office/officeart/2005/8/quickstyle/simple5" qsCatId="simple" csTypeId="urn:microsoft.com/office/officeart/2005/8/colors/accent3_4" csCatId="accent3"/>
      <dgm:spPr/>
      <dgm:t>
        <a:bodyPr/>
        <a:lstStyle/>
        <a:p>
          <a:endParaRPr lang="nl-NL"/>
        </a:p>
      </dgm:t>
    </dgm:pt>
    <dgm:pt modelId="{FDF78F5E-3F25-4F3B-B7BF-7329895ACF11}">
      <dgm:prSet/>
      <dgm:spPr/>
      <dgm:t>
        <a:bodyPr/>
        <a:lstStyle/>
        <a:p>
          <a:pPr algn="ctr" rtl="0"/>
          <a:r>
            <a:rPr lang="nl-NL" smtClean="0"/>
            <a:t>Plasmolyse: voorbeelden</a:t>
          </a:r>
          <a:endParaRPr lang="nl-NL"/>
        </a:p>
      </dgm:t>
    </dgm:pt>
    <dgm:pt modelId="{464D5C0C-00CE-4CA2-B06B-C7A5948E0972}" type="parTrans" cxnId="{A8BD9FE4-0631-4E80-B67F-D006DB0F5B2E}">
      <dgm:prSet/>
      <dgm:spPr/>
      <dgm:t>
        <a:bodyPr/>
        <a:lstStyle/>
        <a:p>
          <a:endParaRPr lang="nl-NL"/>
        </a:p>
      </dgm:t>
    </dgm:pt>
    <dgm:pt modelId="{E80882D5-52B9-407B-903C-57C0A9BE65E7}" type="sibTrans" cxnId="{A8BD9FE4-0631-4E80-B67F-D006DB0F5B2E}">
      <dgm:prSet/>
      <dgm:spPr/>
      <dgm:t>
        <a:bodyPr/>
        <a:lstStyle/>
        <a:p>
          <a:endParaRPr lang="nl-NL"/>
        </a:p>
      </dgm:t>
    </dgm:pt>
    <dgm:pt modelId="{38D830B3-04A3-47E2-B907-AEB9525CF0D6}" type="pres">
      <dgm:prSet presAssocID="{3A4844A3-C39B-4B2B-86A0-71CDC2BC51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5EC099F-A22A-4AA7-9C95-3D960CBAEA06}" type="pres">
      <dgm:prSet presAssocID="{FDF78F5E-3F25-4F3B-B7BF-7329895ACF1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96A24A55-4B7B-4241-ADA9-B659086F05E8}" type="presOf" srcId="{FDF78F5E-3F25-4F3B-B7BF-7329895ACF11}" destId="{85EC099F-A22A-4AA7-9C95-3D960CBAEA06}" srcOrd="0" destOrd="0" presId="urn:microsoft.com/office/officeart/2005/8/layout/vList2"/>
    <dgm:cxn modelId="{A8BD9FE4-0631-4E80-B67F-D006DB0F5B2E}" srcId="{3A4844A3-C39B-4B2B-86A0-71CDC2BC51F2}" destId="{FDF78F5E-3F25-4F3B-B7BF-7329895ACF11}" srcOrd="0" destOrd="0" parTransId="{464D5C0C-00CE-4CA2-B06B-C7A5948E0972}" sibTransId="{E80882D5-52B9-407B-903C-57C0A9BE65E7}"/>
    <dgm:cxn modelId="{84003511-CF14-43E4-B67A-3653911886EC}" type="presOf" srcId="{3A4844A3-C39B-4B2B-86A0-71CDC2BC51F2}" destId="{38D830B3-04A3-47E2-B907-AEB9525CF0D6}" srcOrd="0" destOrd="0" presId="urn:microsoft.com/office/officeart/2005/8/layout/vList2"/>
    <dgm:cxn modelId="{349F7BE1-04C4-4BFF-A046-23E17D699C3A}" type="presParOf" srcId="{38D830B3-04A3-47E2-B907-AEB9525CF0D6}" destId="{85EC099F-A22A-4AA7-9C95-3D960CBAEA0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0BA89B4-7B3A-448D-A924-6CE6C01BE8E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nl-NL"/>
        </a:p>
      </dgm:t>
    </dgm:pt>
    <dgm:pt modelId="{44793352-DAE5-4B37-A34C-66E0B963ABA5}">
      <dgm:prSet/>
      <dgm:spPr/>
      <dgm:t>
        <a:bodyPr/>
        <a:lstStyle/>
        <a:p>
          <a:pPr algn="ctr" rtl="0"/>
          <a:r>
            <a:rPr lang="nl-NL" b="0" i="0" baseline="0" smtClean="0">
              <a:hlinkClick xmlns:r="http://schemas.openxmlformats.org/officeDocument/2006/relationships" r:id="rId1"/>
            </a:rPr>
            <a:t>Plasmolyse waterpest</a:t>
          </a:r>
          <a:endParaRPr lang="nl-NL"/>
        </a:p>
      </dgm:t>
    </dgm:pt>
    <dgm:pt modelId="{CA3ACB78-C600-4D6E-ABFB-7E3D304B2089}" type="parTrans" cxnId="{0E2DB97D-1897-4568-8E3D-34CE8D2CC251}">
      <dgm:prSet/>
      <dgm:spPr/>
      <dgm:t>
        <a:bodyPr/>
        <a:lstStyle/>
        <a:p>
          <a:pPr algn="ctr"/>
          <a:endParaRPr lang="nl-NL"/>
        </a:p>
      </dgm:t>
    </dgm:pt>
    <dgm:pt modelId="{7CF2D631-4D3D-4857-95AE-A612F474BF8A}" type="sibTrans" cxnId="{0E2DB97D-1897-4568-8E3D-34CE8D2CC251}">
      <dgm:prSet/>
      <dgm:spPr/>
      <dgm:t>
        <a:bodyPr/>
        <a:lstStyle/>
        <a:p>
          <a:pPr algn="ctr"/>
          <a:endParaRPr lang="nl-NL"/>
        </a:p>
      </dgm:t>
    </dgm:pt>
    <dgm:pt modelId="{E583B8B8-2186-4221-BCF8-9DFB7323BE51}" type="pres">
      <dgm:prSet presAssocID="{70BA89B4-7B3A-448D-A924-6CE6C01BE8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C11F359D-C5B8-4F75-9A64-7AED55727E46}" type="pres">
      <dgm:prSet presAssocID="{44793352-DAE5-4B37-A34C-66E0B963ABA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086234F-C7CA-470D-8FA5-4AD7A37E97E7}" type="presOf" srcId="{44793352-DAE5-4B37-A34C-66E0B963ABA5}" destId="{C11F359D-C5B8-4F75-9A64-7AED55727E46}" srcOrd="0" destOrd="0" presId="urn:microsoft.com/office/officeart/2005/8/layout/vList2"/>
    <dgm:cxn modelId="{0E2DB97D-1897-4568-8E3D-34CE8D2CC251}" srcId="{70BA89B4-7B3A-448D-A924-6CE6C01BE8E3}" destId="{44793352-DAE5-4B37-A34C-66E0B963ABA5}" srcOrd="0" destOrd="0" parTransId="{CA3ACB78-C600-4D6E-ABFB-7E3D304B2089}" sibTransId="{7CF2D631-4D3D-4857-95AE-A612F474BF8A}"/>
    <dgm:cxn modelId="{64964BBC-11CE-4B1C-804B-112A934B81F2}" type="presOf" srcId="{70BA89B4-7B3A-448D-A924-6CE6C01BE8E3}" destId="{E583B8B8-2186-4221-BCF8-9DFB7323BE51}" srcOrd="0" destOrd="0" presId="urn:microsoft.com/office/officeart/2005/8/layout/vList2"/>
    <dgm:cxn modelId="{D80D1739-AD20-4657-8D11-3866796BF64D}" type="presParOf" srcId="{E583B8B8-2186-4221-BCF8-9DFB7323BE51}" destId="{C11F359D-C5B8-4F75-9A64-7AED55727E4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1E8A19-9560-46EE-86F1-180D97FE383A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nl-NL"/>
        </a:p>
      </dgm:t>
    </dgm:pt>
    <dgm:pt modelId="{8B79DD18-79D4-4C01-8D37-49843C7F0D81}">
      <dgm:prSet/>
      <dgm:spPr/>
      <dgm:t>
        <a:bodyPr/>
        <a:lstStyle/>
        <a:p>
          <a:pPr algn="ctr" rtl="0"/>
          <a:r>
            <a:rPr lang="nl-NL" b="1" smtClean="0"/>
            <a:t>Kruidachtige plant</a:t>
          </a:r>
          <a:endParaRPr lang="nl-NL"/>
        </a:p>
      </dgm:t>
    </dgm:pt>
    <dgm:pt modelId="{2CC7563E-670E-4209-91E1-7AC969730D95}" type="parTrans" cxnId="{06E9F01F-A102-4223-A352-B46ED3A2867A}">
      <dgm:prSet/>
      <dgm:spPr/>
      <dgm:t>
        <a:bodyPr/>
        <a:lstStyle/>
        <a:p>
          <a:endParaRPr lang="nl-NL"/>
        </a:p>
      </dgm:t>
    </dgm:pt>
    <dgm:pt modelId="{C36B57C0-C52E-4F17-B762-5029A0E112DB}" type="sibTrans" cxnId="{06E9F01F-A102-4223-A352-B46ED3A2867A}">
      <dgm:prSet/>
      <dgm:spPr/>
      <dgm:t>
        <a:bodyPr/>
        <a:lstStyle/>
        <a:p>
          <a:endParaRPr lang="nl-NL"/>
        </a:p>
      </dgm:t>
    </dgm:pt>
    <dgm:pt modelId="{9BFD009B-0C61-4A24-A992-695DD0DC4D11}" type="pres">
      <dgm:prSet presAssocID="{D71E8A19-9560-46EE-86F1-180D97FE3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B954AE17-72DE-4B12-8E59-898B1CED1A28}" type="pres">
      <dgm:prSet presAssocID="{8B79DD18-79D4-4C01-8D37-49843C7F0D8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6E9F01F-A102-4223-A352-B46ED3A2867A}" srcId="{D71E8A19-9560-46EE-86F1-180D97FE383A}" destId="{8B79DD18-79D4-4C01-8D37-49843C7F0D81}" srcOrd="0" destOrd="0" parTransId="{2CC7563E-670E-4209-91E1-7AC969730D95}" sibTransId="{C36B57C0-C52E-4F17-B762-5029A0E112DB}"/>
    <dgm:cxn modelId="{0C490E2E-B1BD-4999-9BD8-05D8E422408E}" type="presOf" srcId="{8B79DD18-79D4-4C01-8D37-49843C7F0D81}" destId="{B954AE17-72DE-4B12-8E59-898B1CED1A28}" srcOrd="0" destOrd="0" presId="urn:microsoft.com/office/officeart/2005/8/layout/vList2"/>
    <dgm:cxn modelId="{731D625A-E9FF-445A-A23E-7DA17A1BE171}" type="presOf" srcId="{D71E8A19-9560-46EE-86F1-180D97FE383A}" destId="{9BFD009B-0C61-4A24-A992-695DD0DC4D11}" srcOrd="0" destOrd="0" presId="urn:microsoft.com/office/officeart/2005/8/layout/vList2"/>
    <dgm:cxn modelId="{98EAFCA1-AF94-4BFE-B9E2-2406FD191B1D}" type="presParOf" srcId="{9BFD009B-0C61-4A24-A992-695DD0DC4D11}" destId="{B954AE17-72DE-4B12-8E59-898B1CED1A2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492D3C-0449-419E-B771-3C9B1A6C2DB7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nl-NL"/>
        </a:p>
      </dgm:t>
    </dgm:pt>
    <dgm:pt modelId="{97B3090C-FA40-4F55-87CF-890FBCE90CD8}">
      <dgm:prSet/>
      <dgm:spPr/>
      <dgm:t>
        <a:bodyPr/>
        <a:lstStyle/>
        <a:p>
          <a:pPr algn="ctr" rtl="0"/>
          <a:r>
            <a:rPr lang="nl-NL" dirty="0" smtClean="0"/>
            <a:t>Stevig door </a:t>
          </a:r>
          <a:r>
            <a:rPr lang="nl-NL" dirty="0" err="1" smtClean="0"/>
            <a:t>turgor</a:t>
          </a:r>
          <a:endParaRPr lang="nl-NL" dirty="0"/>
        </a:p>
      </dgm:t>
    </dgm:pt>
    <dgm:pt modelId="{60BC06DB-BE5B-4197-8A87-FA6C2C07FFE3}" type="parTrans" cxnId="{B4D3FF29-2A8B-4B7E-AB2E-A562E19EA2E0}">
      <dgm:prSet/>
      <dgm:spPr/>
      <dgm:t>
        <a:bodyPr/>
        <a:lstStyle/>
        <a:p>
          <a:endParaRPr lang="nl-NL"/>
        </a:p>
      </dgm:t>
    </dgm:pt>
    <dgm:pt modelId="{5D047B63-A206-436B-B753-402A3D69744C}" type="sibTrans" cxnId="{B4D3FF29-2A8B-4B7E-AB2E-A562E19EA2E0}">
      <dgm:prSet/>
      <dgm:spPr/>
      <dgm:t>
        <a:bodyPr/>
        <a:lstStyle/>
        <a:p>
          <a:endParaRPr lang="nl-NL"/>
        </a:p>
      </dgm:t>
    </dgm:pt>
    <dgm:pt modelId="{E8B94789-8EF0-4453-B1F5-142BD294F213}" type="pres">
      <dgm:prSet presAssocID="{76492D3C-0449-419E-B771-3C9B1A6C2DB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E80F25F-EAA5-45A3-9C6E-DFBD9A496118}" type="pres">
      <dgm:prSet presAssocID="{97B3090C-FA40-4F55-87CF-890FBCE90CD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511AD76-6A54-45C3-9576-B58027175549}" type="presOf" srcId="{97B3090C-FA40-4F55-87CF-890FBCE90CD8}" destId="{AE80F25F-EAA5-45A3-9C6E-DFBD9A496118}" srcOrd="0" destOrd="0" presId="urn:microsoft.com/office/officeart/2005/8/layout/vList2"/>
    <dgm:cxn modelId="{B4D3FF29-2A8B-4B7E-AB2E-A562E19EA2E0}" srcId="{76492D3C-0449-419E-B771-3C9B1A6C2DB7}" destId="{97B3090C-FA40-4F55-87CF-890FBCE90CD8}" srcOrd="0" destOrd="0" parTransId="{60BC06DB-BE5B-4197-8A87-FA6C2C07FFE3}" sibTransId="{5D047B63-A206-436B-B753-402A3D69744C}"/>
    <dgm:cxn modelId="{123F9E3F-FA8E-4B8B-B0DD-DD5210DC7005}" type="presOf" srcId="{76492D3C-0449-419E-B771-3C9B1A6C2DB7}" destId="{E8B94789-8EF0-4453-B1F5-142BD294F213}" srcOrd="0" destOrd="0" presId="urn:microsoft.com/office/officeart/2005/8/layout/vList2"/>
    <dgm:cxn modelId="{86F0102F-E063-4887-A170-BBB9491EDC0E}" type="presParOf" srcId="{E8B94789-8EF0-4453-B1F5-142BD294F213}" destId="{AE80F25F-EAA5-45A3-9C6E-DFBD9A4961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DCA4B1-0784-4CFE-A547-773A5399365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nl-NL"/>
        </a:p>
      </dgm:t>
    </dgm:pt>
    <dgm:pt modelId="{2AFCE8C5-37A4-4794-8714-8CB70220C8B7}">
      <dgm:prSet/>
      <dgm:spPr/>
      <dgm:t>
        <a:bodyPr/>
        <a:lstStyle/>
        <a:p>
          <a:pPr algn="ctr" rtl="0"/>
          <a:r>
            <a:rPr lang="nl-NL" b="1" dirty="0" smtClean="0"/>
            <a:t>Houtachtige plant</a:t>
          </a:r>
          <a:endParaRPr lang="nl-NL" dirty="0"/>
        </a:p>
      </dgm:t>
    </dgm:pt>
    <dgm:pt modelId="{E468E9A7-742D-439E-ABCE-C184746636C8}" type="parTrans" cxnId="{E6057FA5-0030-4C05-86A8-66182EFC0A9D}">
      <dgm:prSet/>
      <dgm:spPr/>
      <dgm:t>
        <a:bodyPr/>
        <a:lstStyle/>
        <a:p>
          <a:endParaRPr lang="nl-NL"/>
        </a:p>
      </dgm:t>
    </dgm:pt>
    <dgm:pt modelId="{E600B89A-6583-4602-BA67-E0940DBBBCE4}" type="sibTrans" cxnId="{E6057FA5-0030-4C05-86A8-66182EFC0A9D}">
      <dgm:prSet/>
      <dgm:spPr/>
      <dgm:t>
        <a:bodyPr/>
        <a:lstStyle/>
        <a:p>
          <a:endParaRPr lang="nl-NL"/>
        </a:p>
      </dgm:t>
    </dgm:pt>
    <dgm:pt modelId="{65585332-9DB8-4226-B059-FE6C4ACEE6C4}" type="pres">
      <dgm:prSet presAssocID="{06DCA4B1-0784-4CFE-A547-773A539936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9BC728E7-16F8-4033-8B6A-DB2EB4AEB570}" type="pres">
      <dgm:prSet presAssocID="{2AFCE8C5-37A4-4794-8714-8CB70220C8B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0D1AF6C-2FBE-4F9B-AB06-0076CE9614C0}" type="presOf" srcId="{2AFCE8C5-37A4-4794-8714-8CB70220C8B7}" destId="{9BC728E7-16F8-4033-8B6A-DB2EB4AEB570}" srcOrd="0" destOrd="0" presId="urn:microsoft.com/office/officeart/2005/8/layout/vList2"/>
    <dgm:cxn modelId="{0F5D653E-25AC-4392-8ECB-E1DB64F54AD7}" type="presOf" srcId="{06DCA4B1-0784-4CFE-A547-773A5399365E}" destId="{65585332-9DB8-4226-B059-FE6C4ACEE6C4}" srcOrd="0" destOrd="0" presId="urn:microsoft.com/office/officeart/2005/8/layout/vList2"/>
    <dgm:cxn modelId="{E6057FA5-0030-4C05-86A8-66182EFC0A9D}" srcId="{06DCA4B1-0784-4CFE-A547-773A5399365E}" destId="{2AFCE8C5-37A4-4794-8714-8CB70220C8B7}" srcOrd="0" destOrd="0" parTransId="{E468E9A7-742D-439E-ABCE-C184746636C8}" sibTransId="{E600B89A-6583-4602-BA67-E0940DBBBCE4}"/>
    <dgm:cxn modelId="{FC155AAB-B2DB-4EDB-BF5D-694E3D07C21E}" type="presParOf" srcId="{65585332-9DB8-4226-B059-FE6C4ACEE6C4}" destId="{9BC728E7-16F8-4033-8B6A-DB2EB4AEB57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C85569-EE3F-4FCB-9504-DBC39313D45E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3FFB6128-C5FF-4909-BB5F-D27CFFB42943}">
      <dgm:prSet/>
      <dgm:spPr/>
      <dgm:t>
        <a:bodyPr/>
        <a:lstStyle/>
        <a:p>
          <a:pPr algn="ctr" rtl="0"/>
          <a:r>
            <a:rPr lang="nl-NL" dirty="0" smtClean="0"/>
            <a:t>Stevig door houtstof</a:t>
          </a:r>
          <a:endParaRPr lang="nl-NL" dirty="0"/>
        </a:p>
      </dgm:t>
    </dgm:pt>
    <dgm:pt modelId="{7086006E-88BE-4183-AAEB-D33B86AB9C1A}" type="parTrans" cxnId="{9E4C7834-D246-43B2-B236-38812148FE1B}">
      <dgm:prSet/>
      <dgm:spPr/>
      <dgm:t>
        <a:bodyPr/>
        <a:lstStyle/>
        <a:p>
          <a:endParaRPr lang="nl-NL"/>
        </a:p>
      </dgm:t>
    </dgm:pt>
    <dgm:pt modelId="{2A8A7298-A7FD-4B94-BC65-1C6A0F4F39B6}" type="sibTrans" cxnId="{9E4C7834-D246-43B2-B236-38812148FE1B}">
      <dgm:prSet/>
      <dgm:spPr/>
      <dgm:t>
        <a:bodyPr/>
        <a:lstStyle/>
        <a:p>
          <a:endParaRPr lang="nl-NL"/>
        </a:p>
      </dgm:t>
    </dgm:pt>
    <dgm:pt modelId="{459B7BB3-5805-4F95-88AE-51883DE2A3F8}" type="pres">
      <dgm:prSet presAssocID="{68C85569-EE3F-4FCB-9504-DBC39313D4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59E169F4-7E16-4B4D-8050-565E20960168}" type="pres">
      <dgm:prSet presAssocID="{3FFB6128-C5FF-4909-BB5F-D27CFFB42943}" presName="parentText" presStyleLbl="node1" presStyleIdx="0" presStyleCnt="1" custScaleX="95975" custScaleY="19362" custLinFactNeighborX="-25" custLinFactNeighborY="-4450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BBA4A348-A3C6-4756-95D3-670148DA8B59}" type="presOf" srcId="{3FFB6128-C5FF-4909-BB5F-D27CFFB42943}" destId="{59E169F4-7E16-4B4D-8050-565E20960168}" srcOrd="0" destOrd="0" presId="urn:microsoft.com/office/officeart/2005/8/layout/vList2"/>
    <dgm:cxn modelId="{9E4C7834-D246-43B2-B236-38812148FE1B}" srcId="{68C85569-EE3F-4FCB-9504-DBC39313D45E}" destId="{3FFB6128-C5FF-4909-BB5F-D27CFFB42943}" srcOrd="0" destOrd="0" parTransId="{7086006E-88BE-4183-AAEB-D33B86AB9C1A}" sibTransId="{2A8A7298-A7FD-4B94-BC65-1C6A0F4F39B6}"/>
    <dgm:cxn modelId="{049C1C33-5BD5-434E-AE72-54DB0785560A}" type="presOf" srcId="{68C85569-EE3F-4FCB-9504-DBC39313D45E}" destId="{459B7BB3-5805-4F95-88AE-51883DE2A3F8}" srcOrd="0" destOrd="0" presId="urn:microsoft.com/office/officeart/2005/8/layout/vList2"/>
    <dgm:cxn modelId="{C7C41560-55C5-4598-97A9-D1763F28C897}" type="presParOf" srcId="{459B7BB3-5805-4F95-88AE-51883DE2A3F8}" destId="{59E169F4-7E16-4B4D-8050-565E2096016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3F2456-A8BB-45AB-A437-C9E36DDFF6D8}" type="doc">
      <dgm:prSet loTypeId="urn:microsoft.com/office/officeart/2005/8/layout/vList2" loCatId="list" qsTypeId="urn:microsoft.com/office/officeart/2005/8/quickstyle/simple5" qsCatId="simple" csTypeId="urn:microsoft.com/office/officeart/2005/8/colors/accent3_4" csCatId="accent3"/>
      <dgm:spPr/>
      <dgm:t>
        <a:bodyPr/>
        <a:lstStyle/>
        <a:p>
          <a:endParaRPr lang="nl-NL"/>
        </a:p>
      </dgm:t>
    </dgm:pt>
    <dgm:pt modelId="{7FBD4EA9-79BA-40F0-AFA6-B767F6EB4562}">
      <dgm:prSet/>
      <dgm:spPr/>
      <dgm:t>
        <a:bodyPr/>
        <a:lstStyle/>
        <a:p>
          <a:pPr algn="ctr" rtl="0"/>
          <a:r>
            <a:rPr lang="nl-NL" smtClean="0"/>
            <a:t>Osmose en turgor</a:t>
          </a:r>
          <a:endParaRPr lang="nl-NL"/>
        </a:p>
      </dgm:t>
    </dgm:pt>
    <dgm:pt modelId="{875FCCC0-64E7-4EFB-B647-CEA22FDA50B5}" type="parTrans" cxnId="{EB614FA8-DAA4-430D-BC7C-71E8D5CB74D6}">
      <dgm:prSet/>
      <dgm:spPr/>
      <dgm:t>
        <a:bodyPr/>
        <a:lstStyle/>
        <a:p>
          <a:endParaRPr lang="nl-NL"/>
        </a:p>
      </dgm:t>
    </dgm:pt>
    <dgm:pt modelId="{CE2D41A2-17F8-4F5A-B981-B67F227CE164}" type="sibTrans" cxnId="{EB614FA8-DAA4-430D-BC7C-71E8D5CB74D6}">
      <dgm:prSet/>
      <dgm:spPr/>
      <dgm:t>
        <a:bodyPr/>
        <a:lstStyle/>
        <a:p>
          <a:endParaRPr lang="nl-NL"/>
        </a:p>
      </dgm:t>
    </dgm:pt>
    <dgm:pt modelId="{8B66C847-81F1-49AF-B11B-D3080DE810BA}" type="pres">
      <dgm:prSet presAssocID="{863F2456-A8BB-45AB-A437-C9E36DDFF6D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95A4B5FE-2DD9-4F18-AF88-B7097515D678}" type="pres">
      <dgm:prSet presAssocID="{7FBD4EA9-79BA-40F0-AFA6-B767F6EB456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EB614FA8-DAA4-430D-BC7C-71E8D5CB74D6}" srcId="{863F2456-A8BB-45AB-A437-C9E36DDFF6D8}" destId="{7FBD4EA9-79BA-40F0-AFA6-B767F6EB4562}" srcOrd="0" destOrd="0" parTransId="{875FCCC0-64E7-4EFB-B647-CEA22FDA50B5}" sibTransId="{CE2D41A2-17F8-4F5A-B981-B67F227CE164}"/>
    <dgm:cxn modelId="{280BED09-C01C-4456-A4D4-03FCC7550F2A}" type="presOf" srcId="{7FBD4EA9-79BA-40F0-AFA6-B767F6EB4562}" destId="{95A4B5FE-2DD9-4F18-AF88-B7097515D678}" srcOrd="0" destOrd="0" presId="urn:microsoft.com/office/officeart/2005/8/layout/vList2"/>
    <dgm:cxn modelId="{31813957-2603-4654-8059-6D1AD8DCC5F3}" type="presOf" srcId="{863F2456-A8BB-45AB-A437-C9E36DDFF6D8}" destId="{8B66C847-81F1-49AF-B11B-D3080DE810BA}" srcOrd="0" destOrd="0" presId="urn:microsoft.com/office/officeart/2005/8/layout/vList2"/>
    <dgm:cxn modelId="{0D9DBAFB-7FE6-41BA-B75B-E906496B0BB2}" type="presParOf" srcId="{8B66C847-81F1-49AF-B11B-D3080DE810BA}" destId="{95A4B5FE-2DD9-4F18-AF88-B7097515D67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83AF2AA-D73F-478B-9E36-3E6B652AE398}" type="doc">
      <dgm:prSet loTypeId="urn:microsoft.com/office/officeart/2005/8/layout/vProcess5" loCatId="process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nl-NL"/>
        </a:p>
      </dgm:t>
    </dgm:pt>
    <dgm:pt modelId="{D7AACEED-28A3-461A-BFB8-672D104FE706}">
      <dgm:prSet/>
      <dgm:spPr/>
      <dgm:t>
        <a:bodyPr/>
        <a:lstStyle/>
        <a:p>
          <a:pPr rtl="0"/>
          <a:r>
            <a:rPr lang="nl-NL" b="1" smtClean="0"/>
            <a:t>Normaal: osmotische waarde cytoplasma en vacuolevocht &gt; omgeving van de cel</a:t>
          </a:r>
          <a:endParaRPr lang="nl-NL" b="1"/>
        </a:p>
      </dgm:t>
    </dgm:pt>
    <dgm:pt modelId="{AEE3E269-F52F-4BE3-902F-ED68C85B35BA}" type="parTrans" cxnId="{7D390E6E-8D74-4256-BB69-DB153FF0FEB9}">
      <dgm:prSet/>
      <dgm:spPr/>
      <dgm:t>
        <a:bodyPr/>
        <a:lstStyle/>
        <a:p>
          <a:endParaRPr lang="nl-NL" b="1"/>
        </a:p>
      </dgm:t>
    </dgm:pt>
    <dgm:pt modelId="{11F1A1C0-487B-4D2B-852C-7C695A54DBC0}" type="sibTrans" cxnId="{7D390E6E-8D74-4256-BB69-DB153FF0FEB9}">
      <dgm:prSet/>
      <dgm:spPr/>
      <dgm:t>
        <a:bodyPr/>
        <a:lstStyle/>
        <a:p>
          <a:endParaRPr lang="nl-NL" b="1"/>
        </a:p>
      </dgm:t>
    </dgm:pt>
    <dgm:pt modelId="{7B01EEF3-4475-47AD-A617-2E5FF6B3E693}">
      <dgm:prSet/>
      <dgm:spPr/>
      <dgm:t>
        <a:bodyPr/>
        <a:lstStyle/>
        <a:p>
          <a:pPr rtl="0"/>
          <a:r>
            <a:rPr lang="nl-NL" b="1" smtClean="0"/>
            <a:t>Nettoverplaatsing van water vanuit omgeving naar cytoplasma</a:t>
          </a:r>
          <a:endParaRPr lang="nl-NL" b="1"/>
        </a:p>
      </dgm:t>
    </dgm:pt>
    <dgm:pt modelId="{C458AD62-A8C7-4595-A56A-5139BB009041}" type="parTrans" cxnId="{145AD9E8-23DC-473A-A224-D1D0964F25CC}">
      <dgm:prSet/>
      <dgm:spPr/>
      <dgm:t>
        <a:bodyPr/>
        <a:lstStyle/>
        <a:p>
          <a:endParaRPr lang="nl-NL" b="1"/>
        </a:p>
      </dgm:t>
    </dgm:pt>
    <dgm:pt modelId="{EFE6C6D7-72CC-4378-8EC0-6ECD4C1C7031}" type="sibTrans" cxnId="{145AD9E8-23DC-473A-A224-D1D0964F25CC}">
      <dgm:prSet/>
      <dgm:spPr/>
      <dgm:t>
        <a:bodyPr/>
        <a:lstStyle/>
        <a:p>
          <a:endParaRPr lang="nl-NL" b="1"/>
        </a:p>
      </dgm:t>
    </dgm:pt>
    <dgm:pt modelId="{19914224-29C0-46E0-89D6-A5403499B2ED}">
      <dgm:prSet/>
      <dgm:spPr/>
      <dgm:t>
        <a:bodyPr/>
        <a:lstStyle/>
        <a:p>
          <a:pPr rtl="0"/>
          <a:r>
            <a:rPr lang="nl-NL" b="1" smtClean="0"/>
            <a:t>Volume cel groter </a:t>
          </a:r>
          <a:r>
            <a:rPr lang="nl-NL" b="1" smtClean="0">
              <a:sym typeface="Wingdings"/>
            </a:rPr>
            <a:t></a:t>
          </a:r>
          <a:r>
            <a:rPr lang="nl-NL" b="1" smtClean="0"/>
            <a:t> Cel zet uit</a:t>
          </a:r>
          <a:endParaRPr lang="nl-NL" b="1"/>
        </a:p>
      </dgm:t>
    </dgm:pt>
    <dgm:pt modelId="{7BFE0469-1CBB-472F-BBA6-04C7E6F1313D}" type="parTrans" cxnId="{264A8C18-EED6-4335-9393-D727233E9CEA}">
      <dgm:prSet/>
      <dgm:spPr/>
      <dgm:t>
        <a:bodyPr/>
        <a:lstStyle/>
        <a:p>
          <a:endParaRPr lang="nl-NL" b="1"/>
        </a:p>
      </dgm:t>
    </dgm:pt>
    <dgm:pt modelId="{C87E83C6-1427-44B1-811E-89587A2187CF}" type="sibTrans" cxnId="{264A8C18-EED6-4335-9393-D727233E9CEA}">
      <dgm:prSet/>
      <dgm:spPr/>
      <dgm:t>
        <a:bodyPr/>
        <a:lstStyle/>
        <a:p>
          <a:endParaRPr lang="nl-NL" b="1"/>
        </a:p>
      </dgm:t>
    </dgm:pt>
    <dgm:pt modelId="{A59B8575-2405-47AF-B6E9-16FDBB7566CB}">
      <dgm:prSet/>
      <dgm:spPr/>
      <dgm:t>
        <a:bodyPr/>
        <a:lstStyle/>
        <a:p>
          <a:pPr rtl="0"/>
          <a:r>
            <a:rPr lang="nl-NL" b="1" smtClean="0"/>
            <a:t>Cel drukt tegen celwand </a:t>
          </a:r>
          <a:r>
            <a:rPr lang="nl-NL" b="1" smtClean="0">
              <a:sym typeface="Wingdings"/>
            </a:rPr>
            <a:t></a:t>
          </a:r>
          <a:r>
            <a:rPr lang="nl-NL" b="1" smtClean="0"/>
            <a:t> stevigheid</a:t>
          </a:r>
          <a:endParaRPr lang="nl-NL" b="1"/>
        </a:p>
      </dgm:t>
    </dgm:pt>
    <dgm:pt modelId="{93F63D82-24CD-4B00-AE56-0BD43CBBD24C}" type="parTrans" cxnId="{A2EBABD1-9435-403F-862F-8BA17832A4A6}">
      <dgm:prSet/>
      <dgm:spPr/>
      <dgm:t>
        <a:bodyPr/>
        <a:lstStyle/>
        <a:p>
          <a:endParaRPr lang="nl-NL" b="1"/>
        </a:p>
      </dgm:t>
    </dgm:pt>
    <dgm:pt modelId="{F0323BBD-3DFE-4813-B36B-469AF91453C5}" type="sibTrans" cxnId="{A2EBABD1-9435-403F-862F-8BA17832A4A6}">
      <dgm:prSet/>
      <dgm:spPr/>
      <dgm:t>
        <a:bodyPr/>
        <a:lstStyle/>
        <a:p>
          <a:endParaRPr lang="nl-NL" b="1"/>
        </a:p>
      </dgm:t>
    </dgm:pt>
    <dgm:pt modelId="{20655E89-AF27-4B06-967F-62C4C5921F64}">
      <dgm:prSet/>
      <dgm:spPr/>
      <dgm:t>
        <a:bodyPr/>
        <a:lstStyle/>
        <a:p>
          <a:pPr rtl="0"/>
          <a:r>
            <a:rPr lang="nl-NL" b="1" smtClean="0"/>
            <a:t>Deze druk noem je de turgor</a:t>
          </a:r>
          <a:endParaRPr lang="nl-NL" b="1"/>
        </a:p>
      </dgm:t>
    </dgm:pt>
    <dgm:pt modelId="{CD8960F3-FAC2-4D26-9C64-2EB06625C949}" type="parTrans" cxnId="{4DD13251-A269-4F81-88B5-3CFB5F0EC5E8}">
      <dgm:prSet/>
      <dgm:spPr/>
      <dgm:t>
        <a:bodyPr/>
        <a:lstStyle/>
        <a:p>
          <a:endParaRPr lang="nl-NL" b="1"/>
        </a:p>
      </dgm:t>
    </dgm:pt>
    <dgm:pt modelId="{38DBBCA4-8F7D-423F-8949-E99BCC2CB5D9}" type="sibTrans" cxnId="{4DD13251-A269-4F81-88B5-3CFB5F0EC5E8}">
      <dgm:prSet/>
      <dgm:spPr/>
      <dgm:t>
        <a:bodyPr/>
        <a:lstStyle/>
        <a:p>
          <a:endParaRPr lang="nl-NL" b="1"/>
        </a:p>
      </dgm:t>
    </dgm:pt>
    <dgm:pt modelId="{E1B839D7-9382-4A57-8F45-ACE26DA76B59}">
      <dgm:prSet/>
      <dgm:spPr/>
      <dgm:t>
        <a:bodyPr/>
        <a:lstStyle/>
        <a:p>
          <a:endParaRPr lang="nl-NL"/>
        </a:p>
      </dgm:t>
    </dgm:pt>
    <dgm:pt modelId="{D5633BE6-7B0D-4A54-BD57-D316C0DAC080}" type="parTrans" cxnId="{FAA6D587-AEA0-4A14-AC69-267DB45AB776}">
      <dgm:prSet/>
      <dgm:spPr/>
      <dgm:t>
        <a:bodyPr/>
        <a:lstStyle/>
        <a:p>
          <a:endParaRPr lang="nl-NL" b="1"/>
        </a:p>
      </dgm:t>
    </dgm:pt>
    <dgm:pt modelId="{BA0080E5-BA1C-49EA-A961-C3B04FC36BFF}" type="sibTrans" cxnId="{FAA6D587-AEA0-4A14-AC69-267DB45AB776}">
      <dgm:prSet/>
      <dgm:spPr/>
      <dgm:t>
        <a:bodyPr/>
        <a:lstStyle/>
        <a:p>
          <a:endParaRPr lang="nl-NL" b="1"/>
        </a:p>
      </dgm:t>
    </dgm:pt>
    <dgm:pt modelId="{4CBF3F86-CA18-4E5B-9BE7-03A176EA2BEB}" type="pres">
      <dgm:prSet presAssocID="{083AF2AA-D73F-478B-9E36-3E6B652AE39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D9CCD7BA-2070-486C-8B99-2A83A787C704}" type="pres">
      <dgm:prSet presAssocID="{083AF2AA-D73F-478B-9E36-3E6B652AE398}" presName="dummyMaxCanvas" presStyleCnt="0">
        <dgm:presLayoutVars/>
      </dgm:prSet>
      <dgm:spPr/>
      <dgm:t>
        <a:bodyPr/>
        <a:lstStyle/>
        <a:p>
          <a:endParaRPr lang="nl-NL"/>
        </a:p>
      </dgm:t>
    </dgm:pt>
    <dgm:pt modelId="{FAAB68E8-8665-4234-8DC6-656F4C1FA540}" type="pres">
      <dgm:prSet presAssocID="{083AF2AA-D73F-478B-9E36-3E6B652AE398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84A426C-1B7C-4C3B-8229-5C71C8C49319}" type="pres">
      <dgm:prSet presAssocID="{083AF2AA-D73F-478B-9E36-3E6B652AE398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82B3425-9B90-4C0A-97AB-0BFB1EB01DDB}" type="pres">
      <dgm:prSet presAssocID="{083AF2AA-D73F-478B-9E36-3E6B652AE398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9EC27DA-15DC-467B-B75A-D16C1D4E8E5A}" type="pres">
      <dgm:prSet presAssocID="{083AF2AA-D73F-478B-9E36-3E6B652AE398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F7914BA-FD05-4EC4-B3E0-60BF725E754F}" type="pres">
      <dgm:prSet presAssocID="{083AF2AA-D73F-478B-9E36-3E6B652AE398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C81D31E-B9D2-4208-A3B2-9005703D74DF}" type="pres">
      <dgm:prSet presAssocID="{083AF2AA-D73F-478B-9E36-3E6B652AE398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420047F-9ADE-419B-9705-889F5F01B399}" type="pres">
      <dgm:prSet presAssocID="{083AF2AA-D73F-478B-9E36-3E6B652AE398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FF906E1-5F07-4487-BD9B-61D35A54320C}" type="pres">
      <dgm:prSet presAssocID="{083AF2AA-D73F-478B-9E36-3E6B652AE398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AE825B6-8AA9-4D71-A630-E4306F07336E}" type="pres">
      <dgm:prSet presAssocID="{083AF2AA-D73F-478B-9E36-3E6B652AE398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F628E19-8911-4DAC-9CEB-75AF0BD120CB}" type="pres">
      <dgm:prSet presAssocID="{083AF2AA-D73F-478B-9E36-3E6B652AE39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6B2E5BC-29AA-4F6C-BA28-A8AF1A4A0D15}" type="pres">
      <dgm:prSet presAssocID="{083AF2AA-D73F-478B-9E36-3E6B652AE39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77B5F9D-4499-41E9-968E-7A602393A000}" type="pres">
      <dgm:prSet presAssocID="{083AF2AA-D73F-478B-9E36-3E6B652AE39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4009064-D9EB-480F-9350-D631C8AACC9E}" type="pres">
      <dgm:prSet presAssocID="{083AF2AA-D73F-478B-9E36-3E6B652AE39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F095391-B2C9-463E-81FE-391F987FCE7A}" type="pres">
      <dgm:prSet presAssocID="{083AF2AA-D73F-478B-9E36-3E6B652AE39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741F6AC7-8288-49E2-9098-A2D1EA3600AC}" type="presOf" srcId="{EFE6C6D7-72CC-4378-8EC0-6ECD4C1C7031}" destId="{D420047F-9ADE-419B-9705-889F5F01B399}" srcOrd="0" destOrd="0" presId="urn:microsoft.com/office/officeart/2005/8/layout/vProcess5"/>
    <dgm:cxn modelId="{EBEEF831-753E-43CA-AB27-185B3501BDB2}" type="presOf" srcId="{C87E83C6-1427-44B1-811E-89587A2187CF}" destId="{DFF906E1-5F07-4487-BD9B-61D35A54320C}" srcOrd="0" destOrd="0" presId="urn:microsoft.com/office/officeart/2005/8/layout/vProcess5"/>
    <dgm:cxn modelId="{39E25F02-9DEB-4E65-A175-8CA6A584680A}" type="presOf" srcId="{A59B8575-2405-47AF-B6E9-16FDBB7566CB}" destId="{F4009064-D9EB-480F-9350-D631C8AACC9E}" srcOrd="1" destOrd="0" presId="urn:microsoft.com/office/officeart/2005/8/layout/vProcess5"/>
    <dgm:cxn modelId="{7F4395BF-C942-44B8-B542-B49B3396D8EC}" type="presOf" srcId="{D7AACEED-28A3-461A-BFB8-672D104FE706}" destId="{7F628E19-8911-4DAC-9CEB-75AF0BD120CB}" srcOrd="1" destOrd="0" presId="urn:microsoft.com/office/officeart/2005/8/layout/vProcess5"/>
    <dgm:cxn modelId="{FAA6D587-AEA0-4A14-AC69-267DB45AB776}" srcId="{083AF2AA-D73F-478B-9E36-3E6B652AE398}" destId="{E1B839D7-9382-4A57-8F45-ACE26DA76B59}" srcOrd="5" destOrd="0" parTransId="{D5633BE6-7B0D-4A54-BD57-D316C0DAC080}" sibTransId="{BA0080E5-BA1C-49EA-A961-C3B04FC36BFF}"/>
    <dgm:cxn modelId="{F6E7C092-DBDE-445F-ABC7-05145EB06F64}" type="presOf" srcId="{7B01EEF3-4475-47AD-A617-2E5FF6B3E693}" destId="{E6B2E5BC-29AA-4F6C-BA28-A8AF1A4A0D15}" srcOrd="1" destOrd="0" presId="urn:microsoft.com/office/officeart/2005/8/layout/vProcess5"/>
    <dgm:cxn modelId="{27648795-FA25-45CF-BE2C-46863A7D0B1C}" type="presOf" srcId="{20655E89-AF27-4B06-967F-62C4C5921F64}" destId="{5F7914BA-FD05-4EC4-B3E0-60BF725E754F}" srcOrd="0" destOrd="0" presId="urn:microsoft.com/office/officeart/2005/8/layout/vProcess5"/>
    <dgm:cxn modelId="{31EABD94-AF3B-4DBE-B82A-FBB558BC05D7}" type="presOf" srcId="{F0323BBD-3DFE-4813-B36B-469AF91453C5}" destId="{DAE825B6-8AA9-4D71-A630-E4306F07336E}" srcOrd="0" destOrd="0" presId="urn:microsoft.com/office/officeart/2005/8/layout/vProcess5"/>
    <dgm:cxn modelId="{D6272083-1035-48AA-B19B-E0922435F818}" type="presOf" srcId="{11F1A1C0-487B-4D2B-852C-7C695A54DBC0}" destId="{FC81D31E-B9D2-4208-A3B2-9005703D74DF}" srcOrd="0" destOrd="0" presId="urn:microsoft.com/office/officeart/2005/8/layout/vProcess5"/>
    <dgm:cxn modelId="{321B282C-AE2B-4CB8-8973-1B9CAC788FD0}" type="presOf" srcId="{7B01EEF3-4475-47AD-A617-2E5FF6B3E693}" destId="{484A426C-1B7C-4C3B-8229-5C71C8C49319}" srcOrd="0" destOrd="0" presId="urn:microsoft.com/office/officeart/2005/8/layout/vProcess5"/>
    <dgm:cxn modelId="{62293DF6-2F65-4B90-B670-900F0EDE327F}" type="presOf" srcId="{A59B8575-2405-47AF-B6E9-16FDBB7566CB}" destId="{E9EC27DA-15DC-467B-B75A-D16C1D4E8E5A}" srcOrd="0" destOrd="0" presId="urn:microsoft.com/office/officeart/2005/8/layout/vProcess5"/>
    <dgm:cxn modelId="{1181903A-70E8-4171-9012-76C223009A00}" type="presOf" srcId="{D7AACEED-28A3-461A-BFB8-672D104FE706}" destId="{FAAB68E8-8665-4234-8DC6-656F4C1FA540}" srcOrd="0" destOrd="0" presId="urn:microsoft.com/office/officeart/2005/8/layout/vProcess5"/>
    <dgm:cxn modelId="{BCC839EE-0E40-4394-B389-1472DE17B031}" type="presOf" srcId="{19914224-29C0-46E0-89D6-A5403499B2ED}" destId="{382B3425-9B90-4C0A-97AB-0BFB1EB01DDB}" srcOrd="0" destOrd="0" presId="urn:microsoft.com/office/officeart/2005/8/layout/vProcess5"/>
    <dgm:cxn modelId="{A2EBABD1-9435-403F-862F-8BA17832A4A6}" srcId="{083AF2AA-D73F-478B-9E36-3E6B652AE398}" destId="{A59B8575-2405-47AF-B6E9-16FDBB7566CB}" srcOrd="3" destOrd="0" parTransId="{93F63D82-24CD-4B00-AE56-0BD43CBBD24C}" sibTransId="{F0323BBD-3DFE-4813-B36B-469AF91453C5}"/>
    <dgm:cxn modelId="{BD7A1945-F05E-49FA-81D0-68FA0E4F64F3}" type="presOf" srcId="{20655E89-AF27-4B06-967F-62C4C5921F64}" destId="{4F095391-B2C9-463E-81FE-391F987FCE7A}" srcOrd="1" destOrd="0" presId="urn:microsoft.com/office/officeart/2005/8/layout/vProcess5"/>
    <dgm:cxn modelId="{4DD13251-A269-4F81-88B5-3CFB5F0EC5E8}" srcId="{083AF2AA-D73F-478B-9E36-3E6B652AE398}" destId="{20655E89-AF27-4B06-967F-62C4C5921F64}" srcOrd="4" destOrd="0" parTransId="{CD8960F3-FAC2-4D26-9C64-2EB06625C949}" sibTransId="{38DBBCA4-8F7D-423F-8949-E99BCC2CB5D9}"/>
    <dgm:cxn modelId="{BEE7DCF8-8E70-4FD0-B994-6F368C7F7BED}" type="presOf" srcId="{19914224-29C0-46E0-89D6-A5403499B2ED}" destId="{777B5F9D-4499-41E9-968E-7A602393A000}" srcOrd="1" destOrd="0" presId="urn:microsoft.com/office/officeart/2005/8/layout/vProcess5"/>
    <dgm:cxn modelId="{3A691D89-D7D2-4653-BA5F-C182CF84D6C7}" type="presOf" srcId="{083AF2AA-D73F-478B-9E36-3E6B652AE398}" destId="{4CBF3F86-CA18-4E5B-9BE7-03A176EA2BEB}" srcOrd="0" destOrd="0" presId="urn:microsoft.com/office/officeart/2005/8/layout/vProcess5"/>
    <dgm:cxn modelId="{264A8C18-EED6-4335-9393-D727233E9CEA}" srcId="{083AF2AA-D73F-478B-9E36-3E6B652AE398}" destId="{19914224-29C0-46E0-89D6-A5403499B2ED}" srcOrd="2" destOrd="0" parTransId="{7BFE0469-1CBB-472F-BBA6-04C7E6F1313D}" sibTransId="{C87E83C6-1427-44B1-811E-89587A2187CF}"/>
    <dgm:cxn modelId="{145AD9E8-23DC-473A-A224-D1D0964F25CC}" srcId="{083AF2AA-D73F-478B-9E36-3E6B652AE398}" destId="{7B01EEF3-4475-47AD-A617-2E5FF6B3E693}" srcOrd="1" destOrd="0" parTransId="{C458AD62-A8C7-4595-A56A-5139BB009041}" sibTransId="{EFE6C6D7-72CC-4378-8EC0-6ECD4C1C7031}"/>
    <dgm:cxn modelId="{7D390E6E-8D74-4256-BB69-DB153FF0FEB9}" srcId="{083AF2AA-D73F-478B-9E36-3E6B652AE398}" destId="{D7AACEED-28A3-461A-BFB8-672D104FE706}" srcOrd="0" destOrd="0" parTransId="{AEE3E269-F52F-4BE3-902F-ED68C85B35BA}" sibTransId="{11F1A1C0-487B-4D2B-852C-7C695A54DBC0}"/>
    <dgm:cxn modelId="{3598E614-3713-4257-B10A-4FDDF0DFCD4D}" type="presParOf" srcId="{4CBF3F86-CA18-4E5B-9BE7-03A176EA2BEB}" destId="{D9CCD7BA-2070-486C-8B99-2A83A787C704}" srcOrd="0" destOrd="0" presId="urn:microsoft.com/office/officeart/2005/8/layout/vProcess5"/>
    <dgm:cxn modelId="{1CC0E9DA-1744-421F-90E5-6C9E6C4C373A}" type="presParOf" srcId="{4CBF3F86-CA18-4E5B-9BE7-03A176EA2BEB}" destId="{FAAB68E8-8665-4234-8DC6-656F4C1FA540}" srcOrd="1" destOrd="0" presId="urn:microsoft.com/office/officeart/2005/8/layout/vProcess5"/>
    <dgm:cxn modelId="{1CB48876-4956-4376-9658-E5B316862FEA}" type="presParOf" srcId="{4CBF3F86-CA18-4E5B-9BE7-03A176EA2BEB}" destId="{484A426C-1B7C-4C3B-8229-5C71C8C49319}" srcOrd="2" destOrd="0" presId="urn:microsoft.com/office/officeart/2005/8/layout/vProcess5"/>
    <dgm:cxn modelId="{86B6D7EC-9116-4B04-9A63-CBCDB9318278}" type="presParOf" srcId="{4CBF3F86-CA18-4E5B-9BE7-03A176EA2BEB}" destId="{382B3425-9B90-4C0A-97AB-0BFB1EB01DDB}" srcOrd="3" destOrd="0" presId="urn:microsoft.com/office/officeart/2005/8/layout/vProcess5"/>
    <dgm:cxn modelId="{60839DCB-BB1C-4434-938F-1E376DB226FB}" type="presParOf" srcId="{4CBF3F86-CA18-4E5B-9BE7-03A176EA2BEB}" destId="{E9EC27DA-15DC-467B-B75A-D16C1D4E8E5A}" srcOrd="4" destOrd="0" presId="urn:microsoft.com/office/officeart/2005/8/layout/vProcess5"/>
    <dgm:cxn modelId="{2529B41E-DD69-42EA-AF51-6234BBD67634}" type="presParOf" srcId="{4CBF3F86-CA18-4E5B-9BE7-03A176EA2BEB}" destId="{5F7914BA-FD05-4EC4-B3E0-60BF725E754F}" srcOrd="5" destOrd="0" presId="urn:microsoft.com/office/officeart/2005/8/layout/vProcess5"/>
    <dgm:cxn modelId="{81B5F24B-FC85-4B77-88D7-81F228880F6F}" type="presParOf" srcId="{4CBF3F86-CA18-4E5B-9BE7-03A176EA2BEB}" destId="{FC81D31E-B9D2-4208-A3B2-9005703D74DF}" srcOrd="6" destOrd="0" presId="urn:microsoft.com/office/officeart/2005/8/layout/vProcess5"/>
    <dgm:cxn modelId="{3B11446E-0390-4DA7-95B3-0FF97410D4E3}" type="presParOf" srcId="{4CBF3F86-CA18-4E5B-9BE7-03A176EA2BEB}" destId="{D420047F-9ADE-419B-9705-889F5F01B399}" srcOrd="7" destOrd="0" presId="urn:microsoft.com/office/officeart/2005/8/layout/vProcess5"/>
    <dgm:cxn modelId="{1836F83E-87F6-4ECA-AED0-D47CAB11A2FD}" type="presParOf" srcId="{4CBF3F86-CA18-4E5B-9BE7-03A176EA2BEB}" destId="{DFF906E1-5F07-4487-BD9B-61D35A54320C}" srcOrd="8" destOrd="0" presId="urn:microsoft.com/office/officeart/2005/8/layout/vProcess5"/>
    <dgm:cxn modelId="{BE81B061-E0B0-4DDE-8387-05DF63ED0BF4}" type="presParOf" srcId="{4CBF3F86-CA18-4E5B-9BE7-03A176EA2BEB}" destId="{DAE825B6-8AA9-4D71-A630-E4306F07336E}" srcOrd="9" destOrd="0" presId="urn:microsoft.com/office/officeart/2005/8/layout/vProcess5"/>
    <dgm:cxn modelId="{289E68F9-4F8C-4009-81A7-42F4397D7ECF}" type="presParOf" srcId="{4CBF3F86-CA18-4E5B-9BE7-03A176EA2BEB}" destId="{7F628E19-8911-4DAC-9CEB-75AF0BD120CB}" srcOrd="10" destOrd="0" presId="urn:microsoft.com/office/officeart/2005/8/layout/vProcess5"/>
    <dgm:cxn modelId="{FE2028A0-B726-4A09-8F10-D95BEC837008}" type="presParOf" srcId="{4CBF3F86-CA18-4E5B-9BE7-03A176EA2BEB}" destId="{E6B2E5BC-29AA-4F6C-BA28-A8AF1A4A0D15}" srcOrd="11" destOrd="0" presId="urn:microsoft.com/office/officeart/2005/8/layout/vProcess5"/>
    <dgm:cxn modelId="{D595ABB2-2EBF-463B-82AA-8C2B56A9006A}" type="presParOf" srcId="{4CBF3F86-CA18-4E5B-9BE7-03A176EA2BEB}" destId="{777B5F9D-4499-41E9-968E-7A602393A000}" srcOrd="12" destOrd="0" presId="urn:microsoft.com/office/officeart/2005/8/layout/vProcess5"/>
    <dgm:cxn modelId="{EA3E13C4-A895-4AB3-BB83-D4D0D3B81458}" type="presParOf" srcId="{4CBF3F86-CA18-4E5B-9BE7-03A176EA2BEB}" destId="{F4009064-D9EB-480F-9350-D631C8AACC9E}" srcOrd="13" destOrd="0" presId="urn:microsoft.com/office/officeart/2005/8/layout/vProcess5"/>
    <dgm:cxn modelId="{7EA447A4-9F01-4E6E-82EA-A1A56B96AF01}" type="presParOf" srcId="{4CBF3F86-CA18-4E5B-9BE7-03A176EA2BEB}" destId="{4F095391-B2C9-463E-81FE-391F987FCE7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5E06A4C-5B96-4B1F-BDCC-CB133276C2A9}" type="doc">
      <dgm:prSet loTypeId="urn:microsoft.com/office/officeart/2005/8/layout/vList2" loCatId="list" qsTypeId="urn:microsoft.com/office/officeart/2005/8/quickstyle/simple5" qsCatId="simple" csTypeId="urn:microsoft.com/office/officeart/2005/8/colors/accent3_4" csCatId="accent3"/>
      <dgm:spPr/>
      <dgm:t>
        <a:bodyPr/>
        <a:lstStyle/>
        <a:p>
          <a:endParaRPr lang="nl-NL"/>
        </a:p>
      </dgm:t>
    </dgm:pt>
    <dgm:pt modelId="{92566667-CB65-4451-89FB-5F8DD45744C4}">
      <dgm:prSet/>
      <dgm:spPr/>
      <dgm:t>
        <a:bodyPr/>
        <a:lstStyle/>
        <a:p>
          <a:pPr rtl="0"/>
          <a:r>
            <a:rPr lang="nl-NL" smtClean="0"/>
            <a:t>Evenwicht osmotische waarde en druk</a:t>
          </a:r>
          <a:endParaRPr lang="nl-NL"/>
        </a:p>
      </dgm:t>
    </dgm:pt>
    <dgm:pt modelId="{36D1BD6B-F308-43C6-BD0C-1C28743098E1}" type="parTrans" cxnId="{DEE9180B-6EEF-4C84-9E9B-F4F0669C42D7}">
      <dgm:prSet/>
      <dgm:spPr/>
      <dgm:t>
        <a:bodyPr/>
        <a:lstStyle/>
        <a:p>
          <a:endParaRPr lang="nl-NL"/>
        </a:p>
      </dgm:t>
    </dgm:pt>
    <dgm:pt modelId="{2B753A4B-B369-4A76-AD76-2FA618D6B008}" type="sibTrans" cxnId="{DEE9180B-6EEF-4C84-9E9B-F4F0669C42D7}">
      <dgm:prSet/>
      <dgm:spPr/>
      <dgm:t>
        <a:bodyPr/>
        <a:lstStyle/>
        <a:p>
          <a:endParaRPr lang="nl-NL"/>
        </a:p>
      </dgm:t>
    </dgm:pt>
    <dgm:pt modelId="{6D8F4E0C-1DED-48B4-BFE5-A0272E9C9D3E}" type="pres">
      <dgm:prSet presAssocID="{65E06A4C-5B96-4B1F-BDCC-CB133276C2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09737313-8A94-4494-A9DD-8B56BC4BEDD6}" type="pres">
      <dgm:prSet presAssocID="{92566667-CB65-4451-89FB-5F8DD45744C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B56D7F3D-E55B-4A38-A865-E5A6F641B565}" type="presOf" srcId="{65E06A4C-5B96-4B1F-BDCC-CB133276C2A9}" destId="{6D8F4E0C-1DED-48B4-BFE5-A0272E9C9D3E}" srcOrd="0" destOrd="0" presId="urn:microsoft.com/office/officeart/2005/8/layout/vList2"/>
    <dgm:cxn modelId="{92386D17-0E9D-474B-A8A5-B00368FD59EB}" type="presOf" srcId="{92566667-CB65-4451-89FB-5F8DD45744C4}" destId="{09737313-8A94-4494-A9DD-8B56BC4BEDD6}" srcOrd="0" destOrd="0" presId="urn:microsoft.com/office/officeart/2005/8/layout/vList2"/>
    <dgm:cxn modelId="{DEE9180B-6EEF-4C84-9E9B-F4F0669C42D7}" srcId="{65E06A4C-5B96-4B1F-BDCC-CB133276C2A9}" destId="{92566667-CB65-4451-89FB-5F8DD45744C4}" srcOrd="0" destOrd="0" parTransId="{36D1BD6B-F308-43C6-BD0C-1C28743098E1}" sibTransId="{2B753A4B-B369-4A76-AD76-2FA618D6B008}"/>
    <dgm:cxn modelId="{1A3C999B-84B9-4900-B1DF-0C317C949BA5}" type="presParOf" srcId="{6D8F4E0C-1DED-48B4-BFE5-A0272E9C9D3E}" destId="{09737313-8A94-4494-A9DD-8B56BC4BED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E977CD-9752-4066-90F0-AEE6342D3ADD}">
      <dsp:nvSpPr>
        <dsp:cNvPr id="0" name=""/>
        <dsp:cNvSpPr/>
      </dsp:nvSpPr>
      <dsp:spPr>
        <a:xfrm>
          <a:off x="0" y="12430"/>
          <a:ext cx="8348464" cy="1949220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900" kern="1200" dirty="0" smtClean="0"/>
            <a:t>Osmose, </a:t>
          </a:r>
          <a:r>
            <a:rPr lang="nl-NL" sz="4900" kern="1200" dirty="0" err="1" smtClean="0"/>
            <a:t>turgor</a:t>
          </a:r>
          <a:r>
            <a:rPr lang="nl-NL" sz="4900" kern="1200" dirty="0" smtClean="0"/>
            <a:t> en plasmolyse bij planten</a:t>
          </a:r>
          <a:endParaRPr lang="nl-NL" sz="4900" kern="1200" dirty="0"/>
        </a:p>
      </dsp:txBody>
      <dsp:txXfrm>
        <a:off x="95153" y="107583"/>
        <a:ext cx="8158158" cy="175891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84DA3-F4B8-46F9-BBEB-B486A6996593}">
      <dsp:nvSpPr>
        <dsp:cNvPr id="0" name=""/>
        <dsp:cNvSpPr/>
      </dsp:nvSpPr>
      <dsp:spPr>
        <a:xfrm>
          <a:off x="0" y="0"/>
          <a:ext cx="6336792" cy="8865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b="1" kern="1200" dirty="0" smtClean="0"/>
            <a:t>Cel neemt water op uit cel-omgeving</a:t>
          </a:r>
          <a:endParaRPr lang="nl-NL" sz="2200" b="1" kern="1200" dirty="0"/>
        </a:p>
      </dsp:txBody>
      <dsp:txXfrm>
        <a:off x="25965" y="25965"/>
        <a:ext cx="5276438" cy="834595"/>
      </dsp:txXfrm>
    </dsp:sp>
    <dsp:sp modelId="{A1161627-23B3-4285-9FFE-16354053D925}">
      <dsp:nvSpPr>
        <dsp:cNvPr id="0" name=""/>
        <dsp:cNvSpPr/>
      </dsp:nvSpPr>
      <dsp:spPr>
        <a:xfrm>
          <a:off x="473202" y="1009654"/>
          <a:ext cx="6336792" cy="8865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tint val="50000"/>
                <a:satMod val="300000"/>
              </a:schemeClr>
            </a:gs>
            <a:gs pos="35000">
              <a:schemeClr val="accent3">
                <a:hueOff val="2812566"/>
                <a:satOff val="-4220"/>
                <a:lumOff val="-686"/>
                <a:alphaOff val="0"/>
                <a:tint val="37000"/>
                <a:satMod val="30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b="1" kern="1200" smtClean="0"/>
            <a:t>Osmotische waarde celvocht daalt iets</a:t>
          </a:r>
          <a:endParaRPr lang="nl-NL" sz="2200" b="1" kern="1200"/>
        </a:p>
      </dsp:txBody>
      <dsp:txXfrm>
        <a:off x="499167" y="1035619"/>
        <a:ext cx="5235418" cy="834595"/>
      </dsp:txXfrm>
    </dsp:sp>
    <dsp:sp modelId="{985CEE84-0456-4A45-BD41-DD6D8F2FD066}">
      <dsp:nvSpPr>
        <dsp:cNvPr id="0" name=""/>
        <dsp:cNvSpPr/>
      </dsp:nvSpPr>
      <dsp:spPr>
        <a:xfrm>
          <a:off x="946404" y="2019309"/>
          <a:ext cx="6336792" cy="8865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2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b="1" kern="1200" smtClean="0"/>
            <a:t>Druk van celwand verhindert verdere opname</a:t>
          </a:r>
          <a:endParaRPr lang="nl-NL" sz="2200" b="1" kern="1200"/>
        </a:p>
      </dsp:txBody>
      <dsp:txXfrm>
        <a:off x="972369" y="2045274"/>
        <a:ext cx="5235418" cy="834595"/>
      </dsp:txXfrm>
    </dsp:sp>
    <dsp:sp modelId="{00375B27-6F87-4DE0-9468-720D23A3A024}">
      <dsp:nvSpPr>
        <dsp:cNvPr id="0" name=""/>
        <dsp:cNvSpPr/>
      </dsp:nvSpPr>
      <dsp:spPr>
        <a:xfrm>
          <a:off x="1419605" y="3028963"/>
          <a:ext cx="6336792" cy="8865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tint val="50000"/>
                <a:satMod val="300000"/>
              </a:schemeClr>
            </a:gs>
            <a:gs pos="35000">
              <a:schemeClr val="accent3">
                <a:hueOff val="8437698"/>
                <a:satOff val="-12660"/>
                <a:lumOff val="-2059"/>
                <a:alphaOff val="0"/>
                <a:tint val="37000"/>
                <a:satMod val="300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b="1" kern="1200" smtClean="0"/>
            <a:t>Osmotische waarde binnen de cel en buiten de cel worden niet gelijk</a:t>
          </a:r>
          <a:endParaRPr lang="nl-NL" sz="2200" b="1" kern="1200"/>
        </a:p>
      </dsp:txBody>
      <dsp:txXfrm>
        <a:off x="1445570" y="3054928"/>
        <a:ext cx="5235418" cy="834595"/>
      </dsp:txXfrm>
    </dsp:sp>
    <dsp:sp modelId="{1A89FFA8-3E20-42BF-A1C0-2248263899D5}">
      <dsp:nvSpPr>
        <dsp:cNvPr id="0" name=""/>
        <dsp:cNvSpPr/>
      </dsp:nvSpPr>
      <dsp:spPr>
        <a:xfrm>
          <a:off x="1892808" y="4038618"/>
          <a:ext cx="6336792" cy="8865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b="1" kern="1200" smtClean="0"/>
            <a:t>Er ontstaat een evenwicht waarbij er geen nettoverplaatsing van water meer optreedt</a:t>
          </a:r>
          <a:endParaRPr lang="nl-NL" sz="2200" b="1" kern="1200"/>
        </a:p>
      </dsp:txBody>
      <dsp:txXfrm>
        <a:off x="1918773" y="4064583"/>
        <a:ext cx="5235418" cy="834595"/>
      </dsp:txXfrm>
    </dsp:sp>
    <dsp:sp modelId="{7428405A-5CE5-4853-A88E-6220B7F0F960}">
      <dsp:nvSpPr>
        <dsp:cNvPr id="0" name=""/>
        <dsp:cNvSpPr/>
      </dsp:nvSpPr>
      <dsp:spPr>
        <a:xfrm>
          <a:off x="5760550" y="647656"/>
          <a:ext cx="576241" cy="576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600" b="1" kern="1200"/>
        </a:p>
      </dsp:txBody>
      <dsp:txXfrm>
        <a:off x="5890204" y="647656"/>
        <a:ext cx="316933" cy="433621"/>
      </dsp:txXfrm>
    </dsp:sp>
    <dsp:sp modelId="{E820853C-880B-4873-A83D-0FD620C61D0A}">
      <dsp:nvSpPr>
        <dsp:cNvPr id="0" name=""/>
        <dsp:cNvSpPr/>
      </dsp:nvSpPr>
      <dsp:spPr>
        <a:xfrm>
          <a:off x="6233752" y="1657310"/>
          <a:ext cx="576241" cy="576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3572283"/>
            <a:satOff val="-4598"/>
            <a:lumOff val="-358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3572283"/>
              <a:satOff val="-4598"/>
              <a:lumOff val="-3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600" b="1" kern="1200"/>
        </a:p>
      </dsp:txBody>
      <dsp:txXfrm>
        <a:off x="6363406" y="1657310"/>
        <a:ext cx="316933" cy="433621"/>
      </dsp:txXfrm>
    </dsp:sp>
    <dsp:sp modelId="{D832BD74-5AF9-43B2-AC0A-CEF94B80878A}">
      <dsp:nvSpPr>
        <dsp:cNvPr id="0" name=""/>
        <dsp:cNvSpPr/>
      </dsp:nvSpPr>
      <dsp:spPr>
        <a:xfrm>
          <a:off x="6706954" y="2652190"/>
          <a:ext cx="576241" cy="576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7144567"/>
            <a:satOff val="-9195"/>
            <a:lumOff val="-71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7144567"/>
              <a:satOff val="-9195"/>
              <a:lumOff val="-71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600" b="1" kern="1200"/>
        </a:p>
      </dsp:txBody>
      <dsp:txXfrm>
        <a:off x="6836608" y="2652190"/>
        <a:ext cx="316933" cy="433621"/>
      </dsp:txXfrm>
    </dsp:sp>
    <dsp:sp modelId="{B9C49B37-815E-4A61-839F-BFD4B952765C}">
      <dsp:nvSpPr>
        <dsp:cNvPr id="0" name=""/>
        <dsp:cNvSpPr/>
      </dsp:nvSpPr>
      <dsp:spPr>
        <a:xfrm>
          <a:off x="7180156" y="3671694"/>
          <a:ext cx="576241" cy="576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600" b="1" kern="1200"/>
        </a:p>
      </dsp:txBody>
      <dsp:txXfrm>
        <a:off x="7309810" y="3671694"/>
        <a:ext cx="316933" cy="43362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1596B-C6CD-422E-8B79-F9C41BE43F77}">
      <dsp:nvSpPr>
        <dsp:cNvPr id="0" name=""/>
        <dsp:cNvSpPr/>
      </dsp:nvSpPr>
      <dsp:spPr>
        <a:xfrm>
          <a:off x="0" y="31837"/>
          <a:ext cx="8229600" cy="1079325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500" kern="1200" dirty="0" smtClean="0"/>
            <a:t>Verschil concentratie cel – milieu</a:t>
          </a:r>
          <a:endParaRPr lang="nl-NL" sz="4500" kern="1200" dirty="0"/>
        </a:p>
      </dsp:txBody>
      <dsp:txXfrm>
        <a:off x="52688" y="84525"/>
        <a:ext cx="8124224" cy="97394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9936A2-69E0-4586-AEBD-11B8A9C6945E}">
      <dsp:nvSpPr>
        <dsp:cNvPr id="0" name=""/>
        <dsp:cNvSpPr/>
      </dsp:nvSpPr>
      <dsp:spPr>
        <a:xfrm>
          <a:off x="0" y="28599"/>
          <a:ext cx="7344816" cy="1034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Osmotische waarde cytoplasma en vacuolevocht  &gt; vocht cel-milieu </a:t>
          </a:r>
          <a:r>
            <a:rPr lang="nl-NL" sz="2600" kern="1200" dirty="0" smtClean="0">
              <a:sym typeface="Wingdings"/>
            </a:rPr>
            <a:t></a:t>
          </a:r>
          <a:r>
            <a:rPr lang="nl-NL" sz="2600" kern="1200" dirty="0" smtClean="0"/>
            <a:t> </a:t>
          </a:r>
          <a:r>
            <a:rPr lang="nl-NL" sz="2600" kern="1200" dirty="0" err="1" smtClean="0"/>
            <a:t>turgor</a:t>
          </a:r>
          <a:endParaRPr lang="nl-NL" sz="2600" kern="1200" dirty="0"/>
        </a:p>
      </dsp:txBody>
      <dsp:txXfrm>
        <a:off x="50489" y="79088"/>
        <a:ext cx="7243838" cy="933302"/>
      </dsp:txXfrm>
    </dsp:sp>
    <dsp:sp modelId="{3D9DF422-A244-40FD-9187-F7F7DCF3E215}">
      <dsp:nvSpPr>
        <dsp:cNvPr id="0" name=""/>
        <dsp:cNvSpPr/>
      </dsp:nvSpPr>
      <dsp:spPr>
        <a:xfrm>
          <a:off x="0" y="1117339"/>
          <a:ext cx="7344816" cy="1034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Osmotische waarde cytoplasma en vacuolevocht  = vocht cel-milieu </a:t>
          </a:r>
          <a:r>
            <a:rPr lang="nl-NL" sz="2600" kern="1200" dirty="0" smtClean="0">
              <a:sym typeface="Wingdings"/>
            </a:rPr>
            <a:t></a:t>
          </a:r>
          <a:r>
            <a:rPr lang="nl-NL" sz="2600" kern="1200" dirty="0" smtClean="0"/>
            <a:t> </a:t>
          </a:r>
          <a:r>
            <a:rPr lang="nl-NL" sz="2600" kern="1200" dirty="0" err="1" smtClean="0"/>
            <a:t>turgor</a:t>
          </a:r>
          <a:r>
            <a:rPr lang="nl-NL" sz="2600" kern="1200" dirty="0" smtClean="0"/>
            <a:t> verdwijnt</a:t>
          </a:r>
          <a:endParaRPr lang="nl-NL" sz="2600" kern="1200" dirty="0"/>
        </a:p>
      </dsp:txBody>
      <dsp:txXfrm>
        <a:off x="50489" y="1167828"/>
        <a:ext cx="7243838" cy="933302"/>
      </dsp:txXfrm>
    </dsp:sp>
    <dsp:sp modelId="{624770B7-A81A-492A-8E1F-6322E5A5F4E4}">
      <dsp:nvSpPr>
        <dsp:cNvPr id="0" name=""/>
        <dsp:cNvSpPr/>
      </dsp:nvSpPr>
      <dsp:spPr>
        <a:xfrm>
          <a:off x="0" y="2226499"/>
          <a:ext cx="7344816" cy="1034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Osmotische waarde cytoplasma en vacuolevocht  &lt; vocht cel-milieu </a:t>
          </a:r>
          <a:r>
            <a:rPr lang="nl-NL" sz="2600" kern="1200" dirty="0" smtClean="0">
              <a:sym typeface="Wingdings"/>
            </a:rPr>
            <a:t></a:t>
          </a:r>
          <a:r>
            <a:rPr lang="nl-NL" sz="2600" kern="1200" dirty="0" smtClean="0"/>
            <a:t> plasmolyse</a:t>
          </a:r>
          <a:endParaRPr lang="nl-NL" sz="2600" kern="1200" dirty="0"/>
        </a:p>
      </dsp:txBody>
      <dsp:txXfrm>
        <a:off x="50489" y="2276988"/>
        <a:ext cx="7243838" cy="93330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F5220-A06B-4718-9F0A-1674F62A75DC}">
      <dsp:nvSpPr>
        <dsp:cNvPr id="0" name=""/>
        <dsp:cNvSpPr/>
      </dsp:nvSpPr>
      <dsp:spPr>
        <a:xfrm>
          <a:off x="0" y="31837"/>
          <a:ext cx="8229600" cy="1079325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500" kern="1200" smtClean="0"/>
            <a:t>Verschil concentratie cel – milieu</a:t>
          </a:r>
          <a:endParaRPr lang="nl-NL" sz="4500" kern="1200"/>
        </a:p>
      </dsp:txBody>
      <dsp:txXfrm>
        <a:off x="52688" y="84525"/>
        <a:ext cx="8124224" cy="97394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AB0EF2-E416-4812-B7B8-C8FE5738310C}">
      <dsp:nvSpPr>
        <dsp:cNvPr id="0" name=""/>
        <dsp:cNvSpPr/>
      </dsp:nvSpPr>
      <dsp:spPr>
        <a:xfrm>
          <a:off x="0" y="16167"/>
          <a:ext cx="7067128" cy="575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Cytoplasma hypertoon </a:t>
          </a:r>
          <a:r>
            <a:rPr lang="nl-NL" sz="2400" kern="1200" dirty="0" smtClean="0">
              <a:sym typeface="Wingdings"/>
            </a:rPr>
            <a:t></a:t>
          </a:r>
          <a:r>
            <a:rPr lang="nl-NL" sz="2400" kern="1200" dirty="0" smtClean="0"/>
            <a:t> water </a:t>
          </a:r>
          <a:r>
            <a:rPr lang="nl-NL" sz="2400" kern="1200" dirty="0" smtClean="0"/>
            <a:t>cel in  </a:t>
          </a:r>
          <a:r>
            <a:rPr lang="nl-NL" sz="2400" kern="1200" dirty="0" smtClean="0">
              <a:sym typeface="Wingdings"/>
            </a:rPr>
            <a:t></a:t>
          </a:r>
          <a:r>
            <a:rPr lang="nl-NL" sz="2400" kern="1200" dirty="0" smtClean="0"/>
            <a:t> </a:t>
          </a:r>
          <a:r>
            <a:rPr lang="nl-NL" sz="2400" kern="1200" dirty="0" err="1" smtClean="0"/>
            <a:t>turgor</a:t>
          </a:r>
          <a:endParaRPr lang="nl-NL" sz="2400" kern="1200" dirty="0"/>
        </a:p>
      </dsp:txBody>
      <dsp:txXfrm>
        <a:off x="28100" y="44267"/>
        <a:ext cx="7010928" cy="519439"/>
      </dsp:txXfrm>
    </dsp:sp>
    <dsp:sp modelId="{30FA3A4C-3CEB-4C54-B07C-D6CEA486EBB7}">
      <dsp:nvSpPr>
        <dsp:cNvPr id="0" name=""/>
        <dsp:cNvSpPr/>
      </dsp:nvSpPr>
      <dsp:spPr>
        <a:xfrm>
          <a:off x="0" y="660927"/>
          <a:ext cx="7067128" cy="575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Cytoplasma </a:t>
          </a:r>
          <a:r>
            <a:rPr lang="nl-NL" sz="2400" kern="1200" dirty="0" err="1" smtClean="0"/>
            <a:t>hypotoon</a:t>
          </a:r>
          <a:r>
            <a:rPr lang="nl-NL" sz="2400" kern="1200" dirty="0" smtClean="0"/>
            <a:t> </a:t>
          </a:r>
          <a:r>
            <a:rPr lang="nl-NL" sz="2400" kern="1200" dirty="0" smtClean="0"/>
            <a:t> </a:t>
          </a:r>
          <a:r>
            <a:rPr lang="nl-NL" sz="2400" kern="1200" dirty="0" smtClean="0">
              <a:sym typeface="Wingdings"/>
            </a:rPr>
            <a:t></a:t>
          </a:r>
          <a:r>
            <a:rPr lang="nl-NL" sz="2400" kern="1200" dirty="0" smtClean="0"/>
            <a:t> </a:t>
          </a:r>
          <a:r>
            <a:rPr lang="nl-NL" sz="2400" kern="1200" dirty="0" smtClean="0"/>
            <a:t>water </a:t>
          </a:r>
          <a:r>
            <a:rPr lang="nl-NL" sz="2400" kern="1200" dirty="0" smtClean="0"/>
            <a:t>cel uit </a:t>
          </a:r>
          <a:r>
            <a:rPr lang="nl-NL" sz="2400" kern="1200" dirty="0" smtClean="0">
              <a:sym typeface="Wingdings"/>
            </a:rPr>
            <a:t></a:t>
          </a:r>
          <a:r>
            <a:rPr lang="nl-NL" sz="2400" kern="1200" dirty="0" smtClean="0"/>
            <a:t> plasmolyse</a:t>
          </a:r>
          <a:endParaRPr lang="nl-NL" sz="2400" kern="1200" dirty="0"/>
        </a:p>
      </dsp:txBody>
      <dsp:txXfrm>
        <a:off x="28100" y="689027"/>
        <a:ext cx="7010928" cy="51943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190754-31F9-4C3A-A9FC-361DED5B1567}">
      <dsp:nvSpPr>
        <dsp:cNvPr id="0" name=""/>
        <dsp:cNvSpPr/>
      </dsp:nvSpPr>
      <dsp:spPr>
        <a:xfrm>
          <a:off x="0" y="31837"/>
          <a:ext cx="8229600" cy="1079325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500" kern="1200" smtClean="0"/>
            <a:t>Verschil concentratie cel – milieu</a:t>
          </a:r>
          <a:endParaRPr lang="nl-NL" sz="4500" kern="1200"/>
        </a:p>
      </dsp:txBody>
      <dsp:txXfrm>
        <a:off x="52688" y="84525"/>
        <a:ext cx="8124224" cy="97394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53C44-4325-4F4B-AF87-E722D53736CE}">
      <dsp:nvSpPr>
        <dsp:cNvPr id="0" name=""/>
        <dsp:cNvSpPr/>
      </dsp:nvSpPr>
      <dsp:spPr>
        <a:xfrm>
          <a:off x="0" y="135280"/>
          <a:ext cx="5770984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smtClean="0"/>
            <a:t>Dierlijke cellen hebben geen celwand</a:t>
          </a:r>
          <a:endParaRPr lang="nl-NL" sz="2300" kern="1200"/>
        </a:p>
      </dsp:txBody>
      <dsp:txXfrm>
        <a:off x="26930" y="162210"/>
        <a:ext cx="5717124" cy="497795"/>
      </dsp:txXfrm>
    </dsp:sp>
    <dsp:sp modelId="{EF469DCC-2837-4BA6-9513-6347AA965B38}">
      <dsp:nvSpPr>
        <dsp:cNvPr id="0" name=""/>
        <dsp:cNvSpPr/>
      </dsp:nvSpPr>
      <dsp:spPr>
        <a:xfrm>
          <a:off x="0" y="753175"/>
          <a:ext cx="5770984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smtClean="0"/>
            <a:t>Cel hypertoon: cel krimpt</a:t>
          </a:r>
          <a:endParaRPr lang="nl-NL" sz="2300" kern="1200"/>
        </a:p>
      </dsp:txBody>
      <dsp:txXfrm>
        <a:off x="26930" y="780105"/>
        <a:ext cx="5717124" cy="497795"/>
      </dsp:txXfrm>
    </dsp:sp>
    <dsp:sp modelId="{57556D96-04C0-40E8-BAA0-E452676E7E45}">
      <dsp:nvSpPr>
        <dsp:cNvPr id="0" name=""/>
        <dsp:cNvSpPr/>
      </dsp:nvSpPr>
      <dsp:spPr>
        <a:xfrm>
          <a:off x="0" y="1371070"/>
          <a:ext cx="5770984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smtClean="0"/>
            <a:t>Cel isotoon: uitwisseling van water met milieu</a:t>
          </a:r>
          <a:endParaRPr lang="nl-NL" sz="2300" kern="1200"/>
        </a:p>
      </dsp:txBody>
      <dsp:txXfrm>
        <a:off x="26930" y="1398000"/>
        <a:ext cx="5717124" cy="497795"/>
      </dsp:txXfrm>
    </dsp:sp>
    <dsp:sp modelId="{255DCD29-BEE4-44DB-99AC-255414A27974}">
      <dsp:nvSpPr>
        <dsp:cNvPr id="0" name=""/>
        <dsp:cNvSpPr/>
      </dsp:nvSpPr>
      <dsp:spPr>
        <a:xfrm>
          <a:off x="0" y="1988966"/>
          <a:ext cx="5770984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smtClean="0"/>
            <a:t>Cel hypotoon: opname water tot de cel barst</a:t>
          </a:r>
          <a:endParaRPr lang="nl-NL" sz="2300" kern="1200"/>
        </a:p>
      </dsp:txBody>
      <dsp:txXfrm>
        <a:off x="26930" y="2015896"/>
        <a:ext cx="5717124" cy="49779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CA379-A19F-4977-A7D8-CF7206F67AFC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Plasmolyse: voorbeelden</a:t>
          </a:r>
          <a:endParaRPr lang="nl-NL" sz="4700" kern="1200" dirty="0"/>
        </a:p>
      </dsp:txBody>
      <dsp:txXfrm>
        <a:off x="55030" y="62882"/>
        <a:ext cx="8119540" cy="101723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3FE26-88C1-4C3D-B7D4-AA66BC1EAFF5}">
      <dsp:nvSpPr>
        <dsp:cNvPr id="0" name=""/>
        <dsp:cNvSpPr/>
      </dsp:nvSpPr>
      <dsp:spPr>
        <a:xfrm>
          <a:off x="0" y="291"/>
          <a:ext cx="5616624" cy="7915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300" kern="1200" dirty="0" smtClean="0">
              <a:hlinkClick xmlns:r="http://schemas.openxmlformats.org/officeDocument/2006/relationships" r:id="rId1"/>
            </a:rPr>
            <a:t>Plasmolyse rode ui</a:t>
          </a:r>
          <a:endParaRPr lang="nl-NL" sz="3300" kern="1200" dirty="0"/>
        </a:p>
      </dsp:txBody>
      <dsp:txXfrm>
        <a:off x="38638" y="38929"/>
        <a:ext cx="5539348" cy="71422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6D93B-EE9F-4EE9-9967-D2ECB481B9E5}">
      <dsp:nvSpPr>
        <dsp:cNvPr id="0" name=""/>
        <dsp:cNvSpPr/>
      </dsp:nvSpPr>
      <dsp:spPr>
        <a:xfrm>
          <a:off x="0" y="168265"/>
          <a:ext cx="6264695" cy="6715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smtClean="0">
              <a:hlinkClick xmlns:r="http://schemas.openxmlformats.org/officeDocument/2006/relationships" r:id="rId1"/>
            </a:rPr>
            <a:t>Filmp plasmolyse rode ui door zeewater</a:t>
          </a:r>
          <a:endParaRPr lang="nl-NL" sz="2800" kern="1200"/>
        </a:p>
      </dsp:txBody>
      <dsp:txXfrm>
        <a:off x="32784" y="201049"/>
        <a:ext cx="6199127" cy="606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4A7BCB-CCFE-48B5-BE03-F0A8AF725C60}">
      <dsp:nvSpPr>
        <dsp:cNvPr id="0" name=""/>
        <dsp:cNvSpPr/>
      </dsp:nvSpPr>
      <dsp:spPr>
        <a:xfrm>
          <a:off x="0" y="79807"/>
          <a:ext cx="8229600" cy="983384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100" kern="1200" smtClean="0"/>
            <a:t>Kruidachtige en houtachtige planten</a:t>
          </a:r>
          <a:endParaRPr lang="nl-NL" sz="4100" kern="1200"/>
        </a:p>
      </dsp:txBody>
      <dsp:txXfrm>
        <a:off x="48005" y="127812"/>
        <a:ext cx="8133590" cy="88737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EC099F-A22A-4AA7-9C95-3D960CBAEA06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smtClean="0"/>
            <a:t>Plasmolyse: voorbeelden</a:t>
          </a:r>
          <a:endParaRPr lang="nl-NL" sz="4700" kern="1200"/>
        </a:p>
      </dsp:txBody>
      <dsp:txXfrm>
        <a:off x="55030" y="62882"/>
        <a:ext cx="8119540" cy="1017235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F359D-C5B8-4F75-9A64-7AED55727E46}">
      <dsp:nvSpPr>
        <dsp:cNvPr id="0" name=""/>
        <dsp:cNvSpPr/>
      </dsp:nvSpPr>
      <dsp:spPr>
        <a:xfrm>
          <a:off x="0" y="2598"/>
          <a:ext cx="6131024" cy="8154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400" b="0" i="0" kern="1200" baseline="0" smtClean="0">
              <a:hlinkClick xmlns:r="http://schemas.openxmlformats.org/officeDocument/2006/relationships" r:id="rId1"/>
            </a:rPr>
            <a:t>Plasmolyse waterpest</a:t>
          </a:r>
          <a:endParaRPr lang="nl-NL" sz="3400" kern="1200"/>
        </a:p>
      </dsp:txBody>
      <dsp:txXfrm>
        <a:off x="39809" y="42407"/>
        <a:ext cx="6051406" cy="7358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4AE17-72DE-4B12-8E59-898B1CED1A28}">
      <dsp:nvSpPr>
        <dsp:cNvPr id="0" name=""/>
        <dsp:cNvSpPr/>
      </dsp:nvSpPr>
      <dsp:spPr>
        <a:xfrm>
          <a:off x="0" y="8075"/>
          <a:ext cx="4040188" cy="6236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b="1" kern="1200" smtClean="0"/>
            <a:t>Kruidachtige plant</a:t>
          </a:r>
          <a:endParaRPr lang="nl-NL" sz="2600" kern="1200"/>
        </a:p>
      </dsp:txBody>
      <dsp:txXfrm>
        <a:off x="30442" y="38517"/>
        <a:ext cx="3979304" cy="5627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0F25F-EAA5-45A3-9C6E-DFBD9A496118}">
      <dsp:nvSpPr>
        <dsp:cNvPr id="0" name=""/>
        <dsp:cNvSpPr/>
      </dsp:nvSpPr>
      <dsp:spPr>
        <a:xfrm>
          <a:off x="0" y="3240"/>
          <a:ext cx="4040188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dirty="0" smtClean="0"/>
            <a:t>Stevig door </a:t>
          </a:r>
          <a:r>
            <a:rPr lang="nl-NL" sz="2800" kern="1200" dirty="0" err="1" smtClean="0"/>
            <a:t>turgor</a:t>
          </a:r>
          <a:endParaRPr lang="nl-NL" sz="2800" kern="1200" dirty="0"/>
        </a:p>
      </dsp:txBody>
      <dsp:txXfrm>
        <a:off x="32784" y="36024"/>
        <a:ext cx="3974620" cy="6060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C728E7-16F8-4033-8B6A-DB2EB4AEB570}">
      <dsp:nvSpPr>
        <dsp:cNvPr id="0" name=""/>
        <dsp:cNvSpPr/>
      </dsp:nvSpPr>
      <dsp:spPr>
        <a:xfrm>
          <a:off x="0" y="8075"/>
          <a:ext cx="4041775" cy="6236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b="1" kern="1200" dirty="0" smtClean="0"/>
            <a:t>Houtachtige plant</a:t>
          </a:r>
          <a:endParaRPr lang="nl-NL" sz="2600" kern="1200" dirty="0"/>
        </a:p>
      </dsp:txBody>
      <dsp:txXfrm>
        <a:off x="30442" y="38517"/>
        <a:ext cx="3980891" cy="5627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169F4-7E16-4B4D-8050-565E20960168}">
      <dsp:nvSpPr>
        <dsp:cNvPr id="0" name=""/>
        <dsp:cNvSpPr/>
      </dsp:nvSpPr>
      <dsp:spPr>
        <a:xfrm>
          <a:off x="80330" y="68643"/>
          <a:ext cx="3879093" cy="6814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dirty="0" smtClean="0"/>
            <a:t>Stevig door houtstof</a:t>
          </a:r>
          <a:endParaRPr lang="nl-NL" sz="2800" kern="1200" dirty="0"/>
        </a:p>
      </dsp:txBody>
      <dsp:txXfrm>
        <a:off x="113594" y="101907"/>
        <a:ext cx="3812565" cy="6148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4B5FE-2DD9-4F18-AF88-B7097515D678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smtClean="0"/>
            <a:t>Osmose en turgor</a:t>
          </a:r>
          <a:endParaRPr lang="nl-NL" sz="4700" kern="1200"/>
        </a:p>
      </dsp:txBody>
      <dsp:txXfrm>
        <a:off x="55030" y="62882"/>
        <a:ext cx="8119540" cy="10172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B68E8-8665-4234-8DC6-656F4C1FA540}">
      <dsp:nvSpPr>
        <dsp:cNvPr id="0" name=""/>
        <dsp:cNvSpPr/>
      </dsp:nvSpPr>
      <dsp:spPr>
        <a:xfrm>
          <a:off x="0" y="0"/>
          <a:ext cx="6336792" cy="8994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b="1" kern="1200" smtClean="0"/>
            <a:t>Normaal: osmotische waarde cytoplasma en vacuolevocht &gt; omgeving van de cel</a:t>
          </a:r>
          <a:endParaRPr lang="nl-NL" sz="2300" b="1" kern="1200"/>
        </a:p>
      </dsp:txBody>
      <dsp:txXfrm>
        <a:off x="26345" y="26345"/>
        <a:ext cx="5260935" cy="846797"/>
      </dsp:txXfrm>
    </dsp:sp>
    <dsp:sp modelId="{484A426C-1B7C-4C3B-8229-5C71C8C49319}">
      <dsp:nvSpPr>
        <dsp:cNvPr id="0" name=""/>
        <dsp:cNvSpPr/>
      </dsp:nvSpPr>
      <dsp:spPr>
        <a:xfrm>
          <a:off x="473202" y="1024416"/>
          <a:ext cx="6336792" cy="8994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tint val="50000"/>
                <a:satMod val="300000"/>
              </a:schemeClr>
            </a:gs>
            <a:gs pos="35000">
              <a:schemeClr val="accent3">
                <a:hueOff val="2812566"/>
                <a:satOff val="-4220"/>
                <a:lumOff val="-686"/>
                <a:alphaOff val="0"/>
                <a:tint val="37000"/>
                <a:satMod val="30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b="1" kern="1200" smtClean="0"/>
            <a:t>Nettoverplaatsing van water vanuit omgeving naar cytoplasma</a:t>
          </a:r>
          <a:endParaRPr lang="nl-NL" sz="2300" b="1" kern="1200"/>
        </a:p>
      </dsp:txBody>
      <dsp:txXfrm>
        <a:off x="499547" y="1050761"/>
        <a:ext cx="5226233" cy="846797"/>
      </dsp:txXfrm>
    </dsp:sp>
    <dsp:sp modelId="{382B3425-9B90-4C0A-97AB-0BFB1EB01DDB}">
      <dsp:nvSpPr>
        <dsp:cNvPr id="0" name=""/>
        <dsp:cNvSpPr/>
      </dsp:nvSpPr>
      <dsp:spPr>
        <a:xfrm>
          <a:off x="946404" y="2048832"/>
          <a:ext cx="6336792" cy="8994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2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b="1" kern="1200" smtClean="0"/>
            <a:t>Volume cel groter </a:t>
          </a:r>
          <a:r>
            <a:rPr lang="nl-NL" sz="2300" b="1" kern="1200" smtClean="0">
              <a:sym typeface="Wingdings"/>
            </a:rPr>
            <a:t></a:t>
          </a:r>
          <a:r>
            <a:rPr lang="nl-NL" sz="2300" b="1" kern="1200" smtClean="0"/>
            <a:t> Cel zet uit</a:t>
          </a:r>
          <a:endParaRPr lang="nl-NL" sz="2300" b="1" kern="1200"/>
        </a:p>
      </dsp:txBody>
      <dsp:txXfrm>
        <a:off x="972749" y="2075177"/>
        <a:ext cx="5226233" cy="846797"/>
      </dsp:txXfrm>
    </dsp:sp>
    <dsp:sp modelId="{E9EC27DA-15DC-467B-B75A-D16C1D4E8E5A}">
      <dsp:nvSpPr>
        <dsp:cNvPr id="0" name=""/>
        <dsp:cNvSpPr/>
      </dsp:nvSpPr>
      <dsp:spPr>
        <a:xfrm>
          <a:off x="1419605" y="3073248"/>
          <a:ext cx="6336792" cy="8994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tint val="50000"/>
                <a:satMod val="300000"/>
              </a:schemeClr>
            </a:gs>
            <a:gs pos="35000">
              <a:schemeClr val="accent3">
                <a:hueOff val="8437698"/>
                <a:satOff val="-12660"/>
                <a:lumOff val="-2059"/>
                <a:alphaOff val="0"/>
                <a:tint val="37000"/>
                <a:satMod val="300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b="1" kern="1200" smtClean="0"/>
            <a:t>Cel drukt tegen celwand </a:t>
          </a:r>
          <a:r>
            <a:rPr lang="nl-NL" sz="2300" b="1" kern="1200" smtClean="0">
              <a:sym typeface="Wingdings"/>
            </a:rPr>
            <a:t></a:t>
          </a:r>
          <a:r>
            <a:rPr lang="nl-NL" sz="2300" b="1" kern="1200" smtClean="0"/>
            <a:t> stevigheid</a:t>
          </a:r>
          <a:endParaRPr lang="nl-NL" sz="2300" b="1" kern="1200"/>
        </a:p>
      </dsp:txBody>
      <dsp:txXfrm>
        <a:off x="1445950" y="3099593"/>
        <a:ext cx="5226233" cy="846797"/>
      </dsp:txXfrm>
    </dsp:sp>
    <dsp:sp modelId="{5F7914BA-FD05-4EC4-B3E0-60BF725E754F}">
      <dsp:nvSpPr>
        <dsp:cNvPr id="0" name=""/>
        <dsp:cNvSpPr/>
      </dsp:nvSpPr>
      <dsp:spPr>
        <a:xfrm>
          <a:off x="1892808" y="4097664"/>
          <a:ext cx="6336792" cy="8994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b="1" kern="1200" smtClean="0"/>
            <a:t>Deze druk noem je de turgor</a:t>
          </a:r>
          <a:endParaRPr lang="nl-NL" sz="2300" b="1" kern="1200"/>
        </a:p>
      </dsp:txBody>
      <dsp:txXfrm>
        <a:off x="1919153" y="4124009"/>
        <a:ext cx="5226233" cy="846797"/>
      </dsp:txXfrm>
    </dsp:sp>
    <dsp:sp modelId="{FC81D31E-B9D2-4208-A3B2-9005703D74DF}">
      <dsp:nvSpPr>
        <dsp:cNvPr id="0" name=""/>
        <dsp:cNvSpPr/>
      </dsp:nvSpPr>
      <dsp:spPr>
        <a:xfrm>
          <a:off x="5752125" y="657125"/>
          <a:ext cx="584666" cy="58466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600" b="1" kern="1200"/>
        </a:p>
      </dsp:txBody>
      <dsp:txXfrm>
        <a:off x="5883675" y="657125"/>
        <a:ext cx="321566" cy="439961"/>
      </dsp:txXfrm>
    </dsp:sp>
    <dsp:sp modelId="{D420047F-9ADE-419B-9705-889F5F01B399}">
      <dsp:nvSpPr>
        <dsp:cNvPr id="0" name=""/>
        <dsp:cNvSpPr/>
      </dsp:nvSpPr>
      <dsp:spPr>
        <a:xfrm>
          <a:off x="6225327" y="1681541"/>
          <a:ext cx="584666" cy="58466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3572283"/>
            <a:satOff val="-4598"/>
            <a:lumOff val="-358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3572283"/>
              <a:satOff val="-4598"/>
              <a:lumOff val="-3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600" b="1" kern="1200"/>
        </a:p>
      </dsp:txBody>
      <dsp:txXfrm>
        <a:off x="6356877" y="1681541"/>
        <a:ext cx="321566" cy="439961"/>
      </dsp:txXfrm>
    </dsp:sp>
    <dsp:sp modelId="{DFF906E1-5F07-4487-BD9B-61D35A54320C}">
      <dsp:nvSpPr>
        <dsp:cNvPr id="0" name=""/>
        <dsp:cNvSpPr/>
      </dsp:nvSpPr>
      <dsp:spPr>
        <a:xfrm>
          <a:off x="6698529" y="2690966"/>
          <a:ext cx="584666" cy="58466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7144567"/>
            <a:satOff val="-9195"/>
            <a:lumOff val="-71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7144567"/>
              <a:satOff val="-9195"/>
              <a:lumOff val="-71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600" b="1" kern="1200"/>
        </a:p>
      </dsp:txBody>
      <dsp:txXfrm>
        <a:off x="6830079" y="2690966"/>
        <a:ext cx="321566" cy="439961"/>
      </dsp:txXfrm>
    </dsp:sp>
    <dsp:sp modelId="{DAE825B6-8AA9-4D71-A630-E4306F07336E}">
      <dsp:nvSpPr>
        <dsp:cNvPr id="0" name=""/>
        <dsp:cNvSpPr/>
      </dsp:nvSpPr>
      <dsp:spPr>
        <a:xfrm>
          <a:off x="7171731" y="3725376"/>
          <a:ext cx="584666" cy="58466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600" b="1" kern="1200"/>
        </a:p>
      </dsp:txBody>
      <dsp:txXfrm>
        <a:off x="7303281" y="3725376"/>
        <a:ext cx="321566" cy="43996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737313-8A94-4494-A9DD-8B56BC4BEDD6}">
      <dsp:nvSpPr>
        <dsp:cNvPr id="0" name=""/>
        <dsp:cNvSpPr/>
      </dsp:nvSpPr>
      <dsp:spPr>
        <a:xfrm>
          <a:off x="0" y="103792"/>
          <a:ext cx="8229600" cy="935415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900" kern="1200" smtClean="0"/>
            <a:t>Evenwicht osmotische waarde en druk</a:t>
          </a:r>
          <a:endParaRPr lang="nl-NL" sz="3900" kern="1200"/>
        </a:p>
      </dsp:txBody>
      <dsp:txXfrm>
        <a:off x="45663" y="149455"/>
        <a:ext cx="8138274" cy="844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664B-281C-4C82-96E7-0B64234F1FD8}" type="datetimeFigureOut">
              <a:rPr lang="nl-NL" smtClean="0"/>
              <a:t>2-11-2013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D4A-AD92-442D-B887-12E7DB7C5A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468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664B-281C-4C82-96E7-0B64234F1FD8}" type="datetimeFigureOut">
              <a:rPr lang="nl-NL" smtClean="0"/>
              <a:t>2-11-2013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D4A-AD92-442D-B887-12E7DB7C5A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1578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664B-281C-4C82-96E7-0B64234F1FD8}" type="datetimeFigureOut">
              <a:rPr lang="nl-NL" smtClean="0"/>
              <a:t>2-11-2013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D4A-AD92-442D-B887-12E7DB7C5A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366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664B-281C-4C82-96E7-0B64234F1FD8}" type="datetimeFigureOut">
              <a:rPr lang="nl-NL" smtClean="0"/>
              <a:t>2-11-2013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D4A-AD92-442D-B887-12E7DB7C5A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33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664B-281C-4C82-96E7-0B64234F1FD8}" type="datetimeFigureOut">
              <a:rPr lang="nl-NL" smtClean="0"/>
              <a:t>2-11-2013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D4A-AD92-442D-B887-12E7DB7C5A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488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664B-281C-4C82-96E7-0B64234F1FD8}" type="datetimeFigureOut">
              <a:rPr lang="nl-NL" smtClean="0"/>
              <a:t>2-11-2013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D4A-AD92-442D-B887-12E7DB7C5A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485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664B-281C-4C82-96E7-0B64234F1FD8}" type="datetimeFigureOut">
              <a:rPr lang="nl-NL" smtClean="0"/>
              <a:t>2-11-2013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D4A-AD92-442D-B887-12E7DB7C5A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8941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664B-281C-4C82-96E7-0B64234F1FD8}" type="datetimeFigureOut">
              <a:rPr lang="nl-NL" smtClean="0"/>
              <a:t>2-11-2013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D4A-AD92-442D-B887-12E7DB7C5A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246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664B-281C-4C82-96E7-0B64234F1FD8}" type="datetimeFigureOut">
              <a:rPr lang="nl-NL" smtClean="0"/>
              <a:t>2-11-2013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D4A-AD92-442D-B887-12E7DB7C5A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196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664B-281C-4C82-96E7-0B64234F1FD8}" type="datetimeFigureOut">
              <a:rPr lang="nl-NL" smtClean="0"/>
              <a:t>2-11-2013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D4A-AD92-442D-B887-12E7DB7C5A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847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664B-281C-4C82-96E7-0B64234F1FD8}" type="datetimeFigureOut">
              <a:rPr lang="nl-NL" smtClean="0"/>
              <a:t>2-11-2013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D4A-AD92-442D-B887-12E7DB7C5A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49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4664B-281C-4C82-96E7-0B64234F1FD8}" type="datetimeFigureOut">
              <a:rPr lang="nl-NL" smtClean="0"/>
              <a:t>2-11-2013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D4A-AD92-442D-B887-12E7DB7C5A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858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26" Type="http://schemas.microsoft.com/office/2007/relationships/diagramDrawing" Target="../diagrams/drawing6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5" Type="http://schemas.openxmlformats.org/officeDocument/2006/relationships/diagramColors" Target="../diagrams/colors6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24" Type="http://schemas.openxmlformats.org/officeDocument/2006/relationships/diagramQuickStyle" Target="../diagrams/quickStyle6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23" Type="http://schemas.openxmlformats.org/officeDocument/2006/relationships/diagramLayout" Target="../diagrams/layout6.xml"/><Relationship Id="rId28" Type="http://schemas.openxmlformats.org/officeDocument/2006/relationships/image" Target="../media/image3.png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Relationship Id="rId22" Type="http://schemas.openxmlformats.org/officeDocument/2006/relationships/diagramData" Target="../diagrams/data6.xml"/><Relationship Id="rId27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12" Type="http://schemas.openxmlformats.org/officeDocument/2006/relationships/image" Target="../media/image4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12" Type="http://schemas.openxmlformats.org/officeDocument/2006/relationships/image" Target="../media/image5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12" Type="http://schemas.openxmlformats.org/officeDocument/2006/relationships/image" Target="../media/image6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13" Type="http://schemas.openxmlformats.org/officeDocument/2006/relationships/diagramData" Target="../diagrams/data19.xml"/><Relationship Id="rId3" Type="http://schemas.openxmlformats.org/officeDocument/2006/relationships/diagramLayout" Target="../diagrams/layout17.xml"/><Relationship Id="rId7" Type="http://schemas.openxmlformats.org/officeDocument/2006/relationships/diagramData" Target="../diagrams/data18.xml"/><Relationship Id="rId12" Type="http://schemas.openxmlformats.org/officeDocument/2006/relationships/image" Target="../media/image7.jpeg"/><Relationship Id="rId17" Type="http://schemas.microsoft.com/office/2007/relationships/diagramDrawing" Target="../diagrams/drawing19.xml"/><Relationship Id="rId2" Type="http://schemas.openxmlformats.org/officeDocument/2006/relationships/diagramData" Target="../diagrams/data17.xml"/><Relationship Id="rId16" Type="http://schemas.openxmlformats.org/officeDocument/2006/relationships/diagramColors" Target="../diagrams/colors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11" Type="http://schemas.microsoft.com/office/2007/relationships/diagramDrawing" Target="../diagrams/drawing18.xml"/><Relationship Id="rId5" Type="http://schemas.openxmlformats.org/officeDocument/2006/relationships/diagramColors" Target="../diagrams/colors17.xml"/><Relationship Id="rId15" Type="http://schemas.openxmlformats.org/officeDocument/2006/relationships/diagramQuickStyle" Target="../diagrams/quickStyle19.xml"/><Relationship Id="rId10" Type="http://schemas.openxmlformats.org/officeDocument/2006/relationships/diagramColors" Target="../diagrams/colors18.xml"/><Relationship Id="rId4" Type="http://schemas.openxmlformats.org/officeDocument/2006/relationships/diagramQuickStyle" Target="../diagrams/quickStyle17.xml"/><Relationship Id="rId9" Type="http://schemas.openxmlformats.org/officeDocument/2006/relationships/diagramQuickStyle" Target="../diagrams/quickStyle18.xml"/><Relationship Id="rId14" Type="http://schemas.openxmlformats.org/officeDocument/2006/relationships/diagramLayout" Target="../diagrams/layout1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1.xml"/><Relationship Id="rId3" Type="http://schemas.openxmlformats.org/officeDocument/2006/relationships/diagramLayout" Target="../diagrams/layout20.xml"/><Relationship Id="rId7" Type="http://schemas.openxmlformats.org/officeDocument/2006/relationships/diagramData" Target="../diagrams/data21.xml"/><Relationship Id="rId12" Type="http://schemas.openxmlformats.org/officeDocument/2006/relationships/image" Target="../media/image8.jpeg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11" Type="http://schemas.microsoft.com/office/2007/relationships/diagramDrawing" Target="../diagrams/drawing21.xml"/><Relationship Id="rId5" Type="http://schemas.openxmlformats.org/officeDocument/2006/relationships/diagramColors" Target="../diagrams/colors20.xml"/><Relationship Id="rId10" Type="http://schemas.openxmlformats.org/officeDocument/2006/relationships/diagramColors" Target="../diagrams/colors21.xml"/><Relationship Id="rId4" Type="http://schemas.openxmlformats.org/officeDocument/2006/relationships/diagramQuickStyle" Target="../diagrams/quickStyle20.xml"/><Relationship Id="rId9" Type="http://schemas.openxmlformats.org/officeDocument/2006/relationships/diagramQuickStyle" Target="../diagrams/quickStyle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72935224"/>
              </p:ext>
            </p:extLst>
          </p:nvPr>
        </p:nvGraphicFramePr>
        <p:xfrm>
          <a:off x="251520" y="332656"/>
          <a:ext cx="8348464" cy="1974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://biologiepagina.nl/4Havo/1Inleidingbiologie/proeftoets/plasmolyse3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661" y="2348880"/>
            <a:ext cx="6148682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814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77159819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05831188"/>
              </p:ext>
            </p:extLst>
          </p:nvPr>
        </p:nvGraphicFramePr>
        <p:xfrm>
          <a:off x="457200" y="1535113"/>
          <a:ext cx="4040188" cy="639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Tijdelijke aanduiding voor inhoud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53167465"/>
              </p:ext>
            </p:extLst>
          </p:nvPr>
        </p:nvGraphicFramePr>
        <p:xfrm>
          <a:off x="467544" y="2276872"/>
          <a:ext cx="4040188" cy="678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3941748"/>
              </p:ext>
            </p:extLst>
          </p:nvPr>
        </p:nvGraphicFramePr>
        <p:xfrm>
          <a:off x="4645025" y="1535113"/>
          <a:ext cx="4041775" cy="639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2" name="Tijdelijke aanduiding voor inhoud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22381597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pic>
        <p:nvPicPr>
          <p:cNvPr id="2050" name="Picture 2" descr="http://www.cubra.nl/brabantslandschap/pietschellekensklimop/2.%20boekillustratie.jpg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564" y="3212976"/>
            <a:ext cx="1960963" cy="3276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volkoomen.nl/Q,%20R/rhamnuS_bestanden/image002.png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212976"/>
            <a:ext cx="2009775" cy="327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76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8535408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936045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36058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8210897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160065"/>
              </p:ext>
            </p:extLst>
          </p:nvPr>
        </p:nvGraphicFramePr>
        <p:xfrm>
          <a:off x="457200" y="1600200"/>
          <a:ext cx="822960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59764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1958239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019687"/>
              </p:ext>
            </p:extLst>
          </p:nvPr>
        </p:nvGraphicFramePr>
        <p:xfrm>
          <a:off x="827584" y="1530705"/>
          <a:ext cx="7344816" cy="3268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3074" name="Picture 2" descr="http://biologiepagina.nl/4Havo/1Inleidingbiologie/proeftoets/plasmolyse4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888929"/>
            <a:ext cx="4410844" cy="179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38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5884169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949844"/>
              </p:ext>
            </p:extLst>
          </p:nvPr>
        </p:nvGraphicFramePr>
        <p:xfrm>
          <a:off x="1043608" y="1556792"/>
          <a:ext cx="7067128" cy="1252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923030"/>
            <a:ext cx="6050407" cy="3747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4134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1393871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052748"/>
              </p:ext>
            </p:extLst>
          </p:nvPr>
        </p:nvGraphicFramePr>
        <p:xfrm>
          <a:off x="1639519" y="1484784"/>
          <a:ext cx="5770984" cy="2675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276103"/>
            <a:ext cx="4658550" cy="2441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43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3550334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509642"/>
              </p:ext>
            </p:extLst>
          </p:nvPr>
        </p:nvGraphicFramePr>
        <p:xfrm>
          <a:off x="1547664" y="1556793"/>
          <a:ext cx="5616624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098" name="Picture 2" descr="http://www.e-teaching-austria.at/02_cont/03content/03_biologie/wpf-biologie/bilder/rotemelde-plasmolyse2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356992"/>
            <a:ext cx="3312368" cy="3312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607015644"/>
              </p:ext>
            </p:extLst>
          </p:nvPr>
        </p:nvGraphicFramePr>
        <p:xfrm>
          <a:off x="1331640" y="2348880"/>
          <a:ext cx="6264696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81531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0081419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688205"/>
              </p:ext>
            </p:extLst>
          </p:nvPr>
        </p:nvGraphicFramePr>
        <p:xfrm>
          <a:off x="1331640" y="1556792"/>
          <a:ext cx="6131024" cy="820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122" name="Picture 2" descr="http://i3.ytimg.com/vi/RTr3cjP4iIg/mqdefault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08920"/>
            <a:ext cx="6144683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97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214</Words>
  <Application>Microsoft Office PowerPoint</Application>
  <PresentationFormat>Diavoorstelling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Beheerder</dc:creator>
  <cp:lastModifiedBy>Beheerder</cp:lastModifiedBy>
  <cp:revision>10</cp:revision>
  <dcterms:created xsi:type="dcterms:W3CDTF">2012-09-24T12:05:38Z</dcterms:created>
  <dcterms:modified xsi:type="dcterms:W3CDTF">2013-11-02T14:52:20Z</dcterms:modified>
</cp:coreProperties>
</file>